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9" r:id="rId5"/>
  </p:sldMasterIdLst>
  <p:notesMasterIdLst>
    <p:notesMasterId r:id="rId23"/>
  </p:notesMasterIdLst>
  <p:sldIdLst>
    <p:sldId id="268" r:id="rId6"/>
    <p:sldId id="269" r:id="rId7"/>
    <p:sldId id="270" r:id="rId8"/>
    <p:sldId id="271" r:id="rId9"/>
    <p:sldId id="259" r:id="rId10"/>
    <p:sldId id="260" r:id="rId11"/>
    <p:sldId id="272" r:id="rId12"/>
    <p:sldId id="277" r:id="rId13"/>
    <p:sldId id="273" r:id="rId14"/>
    <p:sldId id="265" r:id="rId15"/>
    <p:sldId id="274" r:id="rId16"/>
    <p:sldId id="267" r:id="rId17"/>
    <p:sldId id="295" r:id="rId18"/>
    <p:sldId id="302" r:id="rId19"/>
    <p:sldId id="296" r:id="rId20"/>
    <p:sldId id="297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image" Target="../media/image2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jpeg"/><Relationship Id="rId1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0AA3F0-567D-4D66-BC33-0B0E4CFB09B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5022CD-50AE-4627-B73B-2DD85BCD9DF8}">
      <dgm:prSet/>
      <dgm:spPr>
        <a:solidFill>
          <a:schemeClr val="accent1">
            <a:hueOff val="0"/>
            <a:satOff val="0"/>
            <a:lumOff val="0"/>
            <a:alpha val="73000"/>
          </a:schemeClr>
        </a:solidFill>
      </dgm:spPr>
      <dgm:t>
        <a:bodyPr/>
        <a:lstStyle/>
        <a:p>
          <a:pPr rtl="0"/>
          <a:r>
            <a:rPr lang="en-US" b="1" dirty="0" smtClean="0"/>
            <a:t>The Importance of Community Involvement in Watershed Monitoring</a:t>
          </a:r>
          <a:endParaRPr lang="en-US" dirty="0"/>
        </a:p>
      </dgm:t>
    </dgm:pt>
    <dgm:pt modelId="{967CA569-7B8A-4221-BA6B-88133E3E3C9B}" type="parTrans" cxnId="{253FFC08-DC2C-4F8C-B0D6-E3FE6895E6B5}">
      <dgm:prSet/>
      <dgm:spPr/>
      <dgm:t>
        <a:bodyPr/>
        <a:lstStyle/>
        <a:p>
          <a:endParaRPr lang="en-US"/>
        </a:p>
      </dgm:t>
    </dgm:pt>
    <dgm:pt modelId="{CBB6F6B8-75C8-44DD-A144-AE3D32B2BAA8}" type="sibTrans" cxnId="{253FFC08-DC2C-4F8C-B0D6-E3FE6895E6B5}">
      <dgm:prSet/>
      <dgm:spPr/>
      <dgm:t>
        <a:bodyPr/>
        <a:lstStyle/>
        <a:p>
          <a:endParaRPr lang="en-US"/>
        </a:p>
      </dgm:t>
    </dgm:pt>
    <dgm:pt modelId="{0F3310F4-2257-4E6A-8F3C-9767655EB000}">
      <dgm:prSet custT="1"/>
      <dgm:spPr>
        <a:solidFill>
          <a:schemeClr val="accent1">
            <a:tint val="40000"/>
            <a:hueOff val="0"/>
            <a:satOff val="0"/>
            <a:lumOff val="0"/>
            <a:alpha val="77000"/>
          </a:schemeClr>
        </a:solidFill>
      </dgm:spPr>
      <dgm:t>
        <a:bodyPr/>
        <a:lstStyle/>
        <a:p>
          <a:pPr rtl="0"/>
          <a:r>
            <a:rPr lang="en-US" sz="2800" b="1" dirty="0" smtClean="0"/>
            <a:t>Examples of Community Involvement in Watershed Monitoring</a:t>
          </a:r>
          <a:endParaRPr lang="en-US" sz="2800" b="1" dirty="0"/>
        </a:p>
      </dgm:t>
    </dgm:pt>
    <dgm:pt modelId="{D9BB8C6C-A505-4B95-AD99-6B054B712ABC}" type="parTrans" cxnId="{6FBBC7D3-E899-4772-B654-F93E8E44107A}">
      <dgm:prSet/>
      <dgm:spPr/>
      <dgm:t>
        <a:bodyPr/>
        <a:lstStyle/>
        <a:p>
          <a:endParaRPr lang="en-US"/>
        </a:p>
      </dgm:t>
    </dgm:pt>
    <dgm:pt modelId="{BB3388C0-F317-4B0A-BEB5-86F758F97E9D}" type="sibTrans" cxnId="{6FBBC7D3-E899-4772-B654-F93E8E44107A}">
      <dgm:prSet/>
      <dgm:spPr/>
      <dgm:t>
        <a:bodyPr/>
        <a:lstStyle/>
        <a:p>
          <a:endParaRPr lang="en-US"/>
        </a:p>
      </dgm:t>
    </dgm:pt>
    <dgm:pt modelId="{60BDB876-B86F-4411-90CE-6345D27A1048}">
      <dgm:prSet custT="1"/>
      <dgm:spPr>
        <a:solidFill>
          <a:schemeClr val="accent1">
            <a:tint val="40000"/>
            <a:hueOff val="0"/>
            <a:satOff val="0"/>
            <a:lumOff val="0"/>
            <a:alpha val="77000"/>
          </a:schemeClr>
        </a:solidFill>
      </dgm:spPr>
      <dgm:t>
        <a:bodyPr/>
        <a:lstStyle/>
        <a:p>
          <a:pPr rtl="0"/>
          <a:r>
            <a:rPr lang="en-US" sz="2800" b="1" dirty="0" smtClean="0"/>
            <a:t>Regional Watershed Monitoring Programs</a:t>
          </a:r>
          <a:endParaRPr lang="en-US" sz="2800" b="1" dirty="0"/>
        </a:p>
      </dgm:t>
    </dgm:pt>
    <dgm:pt modelId="{C10CEDD1-3215-4245-8E76-EDF830DB0ED5}" type="parTrans" cxnId="{C6E6D339-73B4-47FF-A5F6-61945C865786}">
      <dgm:prSet/>
      <dgm:spPr/>
      <dgm:t>
        <a:bodyPr/>
        <a:lstStyle/>
        <a:p>
          <a:endParaRPr lang="en-US"/>
        </a:p>
      </dgm:t>
    </dgm:pt>
    <dgm:pt modelId="{F0CF8634-7110-4951-A727-1B4C70F7A95B}" type="sibTrans" cxnId="{C6E6D339-73B4-47FF-A5F6-61945C865786}">
      <dgm:prSet/>
      <dgm:spPr/>
      <dgm:t>
        <a:bodyPr/>
        <a:lstStyle/>
        <a:p>
          <a:endParaRPr lang="en-US"/>
        </a:p>
      </dgm:t>
    </dgm:pt>
    <dgm:pt modelId="{2F8B1D5D-0518-493D-B1D6-56BA1017397A}">
      <dgm:prSet custT="1"/>
      <dgm:spPr>
        <a:solidFill>
          <a:schemeClr val="accent1">
            <a:tint val="40000"/>
            <a:hueOff val="0"/>
            <a:satOff val="0"/>
            <a:lumOff val="0"/>
            <a:alpha val="77000"/>
          </a:schemeClr>
        </a:solidFill>
      </dgm:spPr>
      <dgm:t>
        <a:bodyPr/>
        <a:lstStyle/>
        <a:p>
          <a:pPr rtl="0"/>
          <a:r>
            <a:rPr lang="en-US" sz="2800" b="1" dirty="0" smtClean="0"/>
            <a:t>Elmer Avenue Neighborhood Retrofit: Community Engagement</a:t>
          </a:r>
          <a:endParaRPr lang="en-US" sz="2800" b="1" dirty="0"/>
        </a:p>
      </dgm:t>
    </dgm:pt>
    <dgm:pt modelId="{BD6E2AF7-5ADF-4431-B6BB-B8B00CBD8196}" type="parTrans" cxnId="{3035DE85-B66B-4929-A153-345B8613660B}">
      <dgm:prSet/>
      <dgm:spPr/>
      <dgm:t>
        <a:bodyPr/>
        <a:lstStyle/>
        <a:p>
          <a:endParaRPr lang="en-US"/>
        </a:p>
      </dgm:t>
    </dgm:pt>
    <dgm:pt modelId="{DF94B118-0619-459E-99F6-E0E29B12C864}" type="sibTrans" cxnId="{3035DE85-B66B-4929-A153-345B8613660B}">
      <dgm:prSet/>
      <dgm:spPr/>
      <dgm:t>
        <a:bodyPr/>
        <a:lstStyle/>
        <a:p>
          <a:endParaRPr lang="en-US"/>
        </a:p>
      </dgm:t>
    </dgm:pt>
    <dgm:pt modelId="{AC3885D6-D261-441D-AAAA-E52C8B9F4EE8}">
      <dgm:prSet custT="1"/>
      <dgm:spPr>
        <a:solidFill>
          <a:schemeClr val="accent1">
            <a:tint val="40000"/>
            <a:hueOff val="0"/>
            <a:satOff val="0"/>
            <a:lumOff val="0"/>
            <a:alpha val="77000"/>
          </a:schemeClr>
        </a:solidFill>
      </dgm:spPr>
      <dgm:t>
        <a:bodyPr/>
        <a:lstStyle/>
        <a:p>
          <a:pPr rtl="0"/>
          <a:endParaRPr lang="en-US" sz="2800" b="1" dirty="0"/>
        </a:p>
      </dgm:t>
    </dgm:pt>
    <dgm:pt modelId="{F1CE026B-11B0-4C6F-A4BA-A3373E0AB014}" type="parTrans" cxnId="{C7CEDAE9-5CCA-4BCA-AFF3-21B94A93B575}">
      <dgm:prSet/>
      <dgm:spPr/>
      <dgm:t>
        <a:bodyPr/>
        <a:lstStyle/>
        <a:p>
          <a:endParaRPr lang="en-US"/>
        </a:p>
      </dgm:t>
    </dgm:pt>
    <dgm:pt modelId="{A33F17FE-41CE-440A-8AF0-E6279F49B8CF}" type="sibTrans" cxnId="{C7CEDAE9-5CCA-4BCA-AFF3-21B94A93B575}">
      <dgm:prSet/>
      <dgm:spPr/>
      <dgm:t>
        <a:bodyPr/>
        <a:lstStyle/>
        <a:p>
          <a:endParaRPr lang="en-US"/>
        </a:p>
      </dgm:t>
    </dgm:pt>
    <dgm:pt modelId="{A7550EE4-4F4D-4ED2-8B37-5AF17F1BA6F5}">
      <dgm:prSet custT="1"/>
      <dgm:spPr>
        <a:solidFill>
          <a:schemeClr val="accent1">
            <a:tint val="40000"/>
            <a:hueOff val="0"/>
            <a:satOff val="0"/>
            <a:lumOff val="0"/>
            <a:alpha val="77000"/>
          </a:schemeClr>
        </a:solidFill>
      </dgm:spPr>
      <dgm:t>
        <a:bodyPr/>
        <a:lstStyle/>
        <a:p>
          <a:pPr rtl="0"/>
          <a:endParaRPr lang="en-US" sz="2800" b="1" dirty="0"/>
        </a:p>
      </dgm:t>
    </dgm:pt>
    <dgm:pt modelId="{19C2AE21-AEBC-42EB-B6A0-F837622BEB67}" type="parTrans" cxnId="{EEB91478-A668-4C9E-9B5B-37E5B1C3AD57}">
      <dgm:prSet/>
      <dgm:spPr/>
      <dgm:t>
        <a:bodyPr/>
        <a:lstStyle/>
        <a:p>
          <a:endParaRPr lang="en-US"/>
        </a:p>
      </dgm:t>
    </dgm:pt>
    <dgm:pt modelId="{253845D4-2342-4378-8228-A81C29B4247F}" type="sibTrans" cxnId="{EEB91478-A668-4C9E-9B5B-37E5B1C3AD57}">
      <dgm:prSet/>
      <dgm:spPr/>
      <dgm:t>
        <a:bodyPr/>
        <a:lstStyle/>
        <a:p>
          <a:endParaRPr lang="en-US"/>
        </a:p>
      </dgm:t>
    </dgm:pt>
    <dgm:pt modelId="{35D06BB2-60D6-4415-B76C-18F2BC4A1E33}" type="pres">
      <dgm:prSet presAssocID="{320AA3F0-567D-4D66-BC33-0B0E4CFB09B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50E4A5-76A4-4F00-9DD5-884795D000C0}" type="pres">
      <dgm:prSet presAssocID="{065022CD-50AE-4627-B73B-2DD85BCD9DF8}" presName="linNode" presStyleCnt="0"/>
      <dgm:spPr/>
    </dgm:pt>
    <dgm:pt modelId="{1D7A49BE-A7D7-4AEA-A798-7DF0098641DD}" type="pres">
      <dgm:prSet presAssocID="{065022CD-50AE-4627-B73B-2DD85BCD9DF8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0B1A94-9298-4FC7-B90B-4568B5FB3C7D}" type="pres">
      <dgm:prSet presAssocID="{065022CD-50AE-4627-B73B-2DD85BCD9DF8}" presName="descendantText" presStyleLbl="alignAccFollowNode1" presStyleIdx="0" presStyleCnt="1" custScaleY="1122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E4A95D-CD65-4676-9B04-2F6410A9D491}" type="presOf" srcId="{320AA3F0-567D-4D66-BC33-0B0E4CFB09B6}" destId="{35D06BB2-60D6-4415-B76C-18F2BC4A1E33}" srcOrd="0" destOrd="0" presId="urn:microsoft.com/office/officeart/2005/8/layout/vList5"/>
    <dgm:cxn modelId="{3035DE85-B66B-4929-A153-345B8613660B}" srcId="{065022CD-50AE-4627-B73B-2DD85BCD9DF8}" destId="{2F8B1D5D-0518-493D-B1D6-56BA1017397A}" srcOrd="4" destOrd="0" parTransId="{BD6E2AF7-5ADF-4431-B6BB-B8B00CBD8196}" sibTransId="{DF94B118-0619-459E-99F6-E0E29B12C864}"/>
    <dgm:cxn modelId="{D394762A-12ED-4C17-8D7B-19FF31F0F60A}" type="presOf" srcId="{AC3885D6-D261-441D-AAAA-E52C8B9F4EE8}" destId="{870B1A94-9298-4FC7-B90B-4568B5FB3C7D}" srcOrd="0" destOrd="1" presId="urn:microsoft.com/office/officeart/2005/8/layout/vList5"/>
    <dgm:cxn modelId="{C7CEDAE9-5CCA-4BCA-AFF3-21B94A93B575}" srcId="{065022CD-50AE-4627-B73B-2DD85BCD9DF8}" destId="{AC3885D6-D261-441D-AAAA-E52C8B9F4EE8}" srcOrd="1" destOrd="0" parTransId="{F1CE026B-11B0-4C6F-A4BA-A3373E0AB014}" sibTransId="{A33F17FE-41CE-440A-8AF0-E6279F49B8CF}"/>
    <dgm:cxn modelId="{EEB91478-A668-4C9E-9B5B-37E5B1C3AD57}" srcId="{065022CD-50AE-4627-B73B-2DD85BCD9DF8}" destId="{A7550EE4-4F4D-4ED2-8B37-5AF17F1BA6F5}" srcOrd="3" destOrd="0" parTransId="{19C2AE21-AEBC-42EB-B6A0-F837622BEB67}" sibTransId="{253845D4-2342-4378-8228-A81C29B4247F}"/>
    <dgm:cxn modelId="{C6E6D339-73B4-47FF-A5F6-61945C865786}" srcId="{065022CD-50AE-4627-B73B-2DD85BCD9DF8}" destId="{60BDB876-B86F-4411-90CE-6345D27A1048}" srcOrd="0" destOrd="0" parTransId="{C10CEDD1-3215-4245-8E76-EDF830DB0ED5}" sibTransId="{F0CF8634-7110-4951-A727-1B4C70F7A95B}"/>
    <dgm:cxn modelId="{5FD41602-AC29-4340-BE06-72CDB3AB889A}" type="presOf" srcId="{065022CD-50AE-4627-B73B-2DD85BCD9DF8}" destId="{1D7A49BE-A7D7-4AEA-A798-7DF0098641DD}" srcOrd="0" destOrd="0" presId="urn:microsoft.com/office/officeart/2005/8/layout/vList5"/>
    <dgm:cxn modelId="{072F4BD1-CDF8-4706-822F-9F1A08A2C550}" type="presOf" srcId="{0F3310F4-2257-4E6A-8F3C-9767655EB000}" destId="{870B1A94-9298-4FC7-B90B-4568B5FB3C7D}" srcOrd="0" destOrd="2" presId="urn:microsoft.com/office/officeart/2005/8/layout/vList5"/>
    <dgm:cxn modelId="{253FFC08-DC2C-4F8C-B0D6-E3FE6895E6B5}" srcId="{320AA3F0-567D-4D66-BC33-0B0E4CFB09B6}" destId="{065022CD-50AE-4627-B73B-2DD85BCD9DF8}" srcOrd="0" destOrd="0" parTransId="{967CA569-7B8A-4221-BA6B-88133E3E3C9B}" sibTransId="{CBB6F6B8-75C8-44DD-A144-AE3D32B2BAA8}"/>
    <dgm:cxn modelId="{6FBBC7D3-E899-4772-B654-F93E8E44107A}" srcId="{065022CD-50AE-4627-B73B-2DD85BCD9DF8}" destId="{0F3310F4-2257-4E6A-8F3C-9767655EB000}" srcOrd="2" destOrd="0" parTransId="{D9BB8C6C-A505-4B95-AD99-6B054B712ABC}" sibTransId="{BB3388C0-F317-4B0A-BEB5-86F758F97E9D}"/>
    <dgm:cxn modelId="{F5013F37-5B01-498C-BCCE-A6F12453F9CE}" type="presOf" srcId="{2F8B1D5D-0518-493D-B1D6-56BA1017397A}" destId="{870B1A94-9298-4FC7-B90B-4568B5FB3C7D}" srcOrd="0" destOrd="4" presId="urn:microsoft.com/office/officeart/2005/8/layout/vList5"/>
    <dgm:cxn modelId="{C0F89D6D-BA1D-40AE-B905-E6C1BAC02098}" type="presOf" srcId="{60BDB876-B86F-4411-90CE-6345D27A1048}" destId="{870B1A94-9298-4FC7-B90B-4568B5FB3C7D}" srcOrd="0" destOrd="0" presId="urn:microsoft.com/office/officeart/2005/8/layout/vList5"/>
    <dgm:cxn modelId="{327235D4-1A35-43F9-85E3-1CD231388FF0}" type="presOf" srcId="{A7550EE4-4F4D-4ED2-8B37-5AF17F1BA6F5}" destId="{870B1A94-9298-4FC7-B90B-4568B5FB3C7D}" srcOrd="0" destOrd="3" presId="urn:microsoft.com/office/officeart/2005/8/layout/vList5"/>
    <dgm:cxn modelId="{007B88E2-6EE7-4BBA-B827-EEF22B83147F}" type="presParOf" srcId="{35D06BB2-60D6-4415-B76C-18F2BC4A1E33}" destId="{7D50E4A5-76A4-4F00-9DD5-884795D000C0}" srcOrd="0" destOrd="0" presId="urn:microsoft.com/office/officeart/2005/8/layout/vList5"/>
    <dgm:cxn modelId="{89F48288-B48F-44EB-BCB9-FB2ADFB2DE7B}" type="presParOf" srcId="{7D50E4A5-76A4-4F00-9DD5-884795D000C0}" destId="{1D7A49BE-A7D7-4AEA-A798-7DF0098641DD}" srcOrd="0" destOrd="0" presId="urn:microsoft.com/office/officeart/2005/8/layout/vList5"/>
    <dgm:cxn modelId="{EA6F4118-9DA8-4B3D-9501-3898D40686FF}" type="presParOf" srcId="{7D50E4A5-76A4-4F00-9DD5-884795D000C0}" destId="{870B1A94-9298-4FC7-B90B-4568B5FB3C7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B09180-E33E-4565-93B3-C4EA07C850B3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384933-C1D1-43A4-81BE-5A2C0D8218DB}">
      <dgm:prSet/>
      <dgm:spPr/>
      <dgm:t>
        <a:bodyPr/>
        <a:lstStyle/>
        <a:p>
          <a:pPr rtl="0"/>
          <a:r>
            <a:rPr lang="en-US" b="1" dirty="0" smtClean="0"/>
            <a:t>Bring together watershed stakeholders</a:t>
          </a:r>
          <a:endParaRPr lang="en-US" b="1" dirty="0"/>
        </a:p>
      </dgm:t>
    </dgm:pt>
    <dgm:pt modelId="{45E710F0-C48A-4389-8C7E-DC8EEF394D75}" type="parTrans" cxnId="{D579FA7A-7D62-454E-969D-3FEFFCA542AA}">
      <dgm:prSet/>
      <dgm:spPr/>
      <dgm:t>
        <a:bodyPr/>
        <a:lstStyle/>
        <a:p>
          <a:endParaRPr lang="en-US" b="1"/>
        </a:p>
      </dgm:t>
    </dgm:pt>
    <dgm:pt modelId="{481E3A9F-65DC-4458-AEED-BD10AE5BB9B9}" type="sibTrans" cxnId="{D579FA7A-7D62-454E-969D-3FEFFCA542AA}">
      <dgm:prSet/>
      <dgm:spPr/>
      <dgm:t>
        <a:bodyPr/>
        <a:lstStyle/>
        <a:p>
          <a:endParaRPr lang="en-US" b="1"/>
        </a:p>
      </dgm:t>
    </dgm:pt>
    <dgm:pt modelId="{C15B4F4A-60A2-443B-9BD3-589B756EC9B6}">
      <dgm:prSet/>
      <dgm:spPr/>
      <dgm:t>
        <a:bodyPr/>
        <a:lstStyle/>
        <a:p>
          <a:pPr rtl="0"/>
          <a:r>
            <a:rPr lang="en-US" b="1" dirty="0" smtClean="0"/>
            <a:t>Compile an inventory of existing effort</a:t>
          </a:r>
          <a:endParaRPr lang="en-US" b="1" dirty="0"/>
        </a:p>
      </dgm:t>
    </dgm:pt>
    <dgm:pt modelId="{3B4145FB-E09A-4024-A3FD-8E429A995CF3}" type="parTrans" cxnId="{EC108E2F-624D-4E15-8FEB-16BFE70911E5}">
      <dgm:prSet/>
      <dgm:spPr/>
      <dgm:t>
        <a:bodyPr/>
        <a:lstStyle/>
        <a:p>
          <a:endParaRPr lang="en-US" b="1"/>
        </a:p>
      </dgm:t>
    </dgm:pt>
    <dgm:pt modelId="{245B6741-D1DC-49E3-AFD6-0AA2BA79DDDE}" type="sibTrans" cxnId="{EC108E2F-624D-4E15-8FEB-16BFE70911E5}">
      <dgm:prSet/>
      <dgm:spPr/>
      <dgm:t>
        <a:bodyPr/>
        <a:lstStyle/>
        <a:p>
          <a:endParaRPr lang="en-US" b="1"/>
        </a:p>
      </dgm:t>
    </dgm:pt>
    <dgm:pt modelId="{E0CE3D8D-59CD-41BB-A756-70E26369F07B}">
      <dgm:prSet/>
      <dgm:spPr/>
      <dgm:t>
        <a:bodyPr/>
        <a:lstStyle/>
        <a:p>
          <a:pPr rtl="0"/>
          <a:r>
            <a:rPr lang="en-US" b="1" dirty="0" smtClean="0"/>
            <a:t>Develop list of monitoring questions</a:t>
          </a:r>
          <a:endParaRPr lang="en-US" b="1" dirty="0"/>
        </a:p>
      </dgm:t>
    </dgm:pt>
    <dgm:pt modelId="{FB563172-5CF8-47AD-B37F-9ECE11B3EE76}" type="parTrans" cxnId="{C880D833-C178-4611-B290-BAEEF83C3718}">
      <dgm:prSet/>
      <dgm:spPr/>
      <dgm:t>
        <a:bodyPr/>
        <a:lstStyle/>
        <a:p>
          <a:endParaRPr lang="en-US" b="1"/>
        </a:p>
      </dgm:t>
    </dgm:pt>
    <dgm:pt modelId="{ADB03E91-9381-4BD9-B7DE-671B97A1B11A}" type="sibTrans" cxnId="{C880D833-C178-4611-B290-BAEEF83C3718}">
      <dgm:prSet/>
      <dgm:spPr/>
      <dgm:t>
        <a:bodyPr/>
        <a:lstStyle/>
        <a:p>
          <a:endParaRPr lang="en-US" b="1"/>
        </a:p>
      </dgm:t>
    </dgm:pt>
    <dgm:pt modelId="{3091EEF5-4075-4329-A3A0-ABABAF69651E}">
      <dgm:prSet/>
      <dgm:spPr/>
      <dgm:t>
        <a:bodyPr/>
        <a:lstStyle/>
        <a:p>
          <a:pPr rtl="0"/>
          <a:r>
            <a:rPr lang="en-US" b="1" dirty="0" smtClean="0"/>
            <a:t>Assess current ability to answer questions </a:t>
          </a:r>
          <a:endParaRPr lang="en-US" b="1" dirty="0"/>
        </a:p>
      </dgm:t>
    </dgm:pt>
    <dgm:pt modelId="{40069D33-5C1C-4715-A5C6-DD099019E003}" type="parTrans" cxnId="{40B7DBD9-2C35-469F-9FC4-E0035BB0CB03}">
      <dgm:prSet/>
      <dgm:spPr/>
      <dgm:t>
        <a:bodyPr/>
        <a:lstStyle/>
        <a:p>
          <a:endParaRPr lang="en-US" b="1"/>
        </a:p>
      </dgm:t>
    </dgm:pt>
    <dgm:pt modelId="{4B55A735-1203-4D36-811E-E6822AA098AF}" type="sibTrans" cxnId="{40B7DBD9-2C35-469F-9FC4-E0035BB0CB03}">
      <dgm:prSet/>
      <dgm:spPr/>
      <dgm:t>
        <a:bodyPr/>
        <a:lstStyle/>
        <a:p>
          <a:endParaRPr lang="en-US" b="1"/>
        </a:p>
      </dgm:t>
    </dgm:pt>
    <dgm:pt modelId="{8A608CE2-CF2F-47C4-8CD3-7517DD88FB76}">
      <dgm:prSet/>
      <dgm:spPr/>
      <dgm:t>
        <a:bodyPr/>
        <a:lstStyle/>
        <a:p>
          <a:pPr rtl="0"/>
          <a:r>
            <a:rPr lang="en-US" b="1" dirty="0" smtClean="0"/>
            <a:t>Design monitoring program </a:t>
          </a:r>
          <a:endParaRPr lang="en-US" b="1" dirty="0"/>
        </a:p>
      </dgm:t>
    </dgm:pt>
    <dgm:pt modelId="{854D39E1-A908-4FE8-8EBC-403D9F46A45D}" type="parTrans" cxnId="{1FAC2324-841F-475E-80CA-4C7A033BAB37}">
      <dgm:prSet/>
      <dgm:spPr/>
      <dgm:t>
        <a:bodyPr/>
        <a:lstStyle/>
        <a:p>
          <a:endParaRPr lang="en-US" b="1"/>
        </a:p>
      </dgm:t>
    </dgm:pt>
    <dgm:pt modelId="{3DF88DD6-3C57-4A65-A957-16683F380C57}" type="sibTrans" cxnId="{1FAC2324-841F-475E-80CA-4C7A033BAB37}">
      <dgm:prSet/>
      <dgm:spPr/>
      <dgm:t>
        <a:bodyPr/>
        <a:lstStyle/>
        <a:p>
          <a:endParaRPr lang="en-US" b="1"/>
        </a:p>
      </dgm:t>
    </dgm:pt>
    <dgm:pt modelId="{1AB5BC00-7DDD-4158-8E6F-24D5C30F528D}" type="pres">
      <dgm:prSet presAssocID="{FFB09180-E33E-4565-93B3-C4EA07C850B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6CFDED-6406-492D-BC62-0BECB8BCF3E2}" type="pres">
      <dgm:prSet presAssocID="{8A608CE2-CF2F-47C4-8CD3-7517DD88FB76}" presName="boxAndChildren" presStyleCnt="0"/>
      <dgm:spPr/>
    </dgm:pt>
    <dgm:pt modelId="{314C118A-C8C7-4D25-94D0-3C353701B358}" type="pres">
      <dgm:prSet presAssocID="{8A608CE2-CF2F-47C4-8CD3-7517DD88FB76}" presName="parentTextBox" presStyleLbl="node1" presStyleIdx="0" presStyleCnt="5"/>
      <dgm:spPr/>
      <dgm:t>
        <a:bodyPr/>
        <a:lstStyle/>
        <a:p>
          <a:endParaRPr lang="en-US"/>
        </a:p>
      </dgm:t>
    </dgm:pt>
    <dgm:pt modelId="{D87DA85E-A89F-4153-A813-6C3AB26FB100}" type="pres">
      <dgm:prSet presAssocID="{4B55A735-1203-4D36-811E-E6822AA098AF}" presName="sp" presStyleCnt="0"/>
      <dgm:spPr/>
    </dgm:pt>
    <dgm:pt modelId="{49A3E6BA-8B35-4C79-9824-07AB85159820}" type="pres">
      <dgm:prSet presAssocID="{3091EEF5-4075-4329-A3A0-ABABAF69651E}" presName="arrowAndChildren" presStyleCnt="0"/>
      <dgm:spPr/>
    </dgm:pt>
    <dgm:pt modelId="{995686E3-EF8D-4346-855E-CEF5D2AE297E}" type="pres">
      <dgm:prSet presAssocID="{3091EEF5-4075-4329-A3A0-ABABAF69651E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BF813A70-9FF7-4366-A2DC-DF331309988D}" type="pres">
      <dgm:prSet presAssocID="{ADB03E91-9381-4BD9-B7DE-671B97A1B11A}" presName="sp" presStyleCnt="0"/>
      <dgm:spPr/>
    </dgm:pt>
    <dgm:pt modelId="{12C75C43-0860-42CC-A15A-281F8735530A}" type="pres">
      <dgm:prSet presAssocID="{E0CE3D8D-59CD-41BB-A756-70E26369F07B}" presName="arrowAndChildren" presStyleCnt="0"/>
      <dgm:spPr/>
    </dgm:pt>
    <dgm:pt modelId="{CB2201EC-05E7-43B5-98EE-5519420985E7}" type="pres">
      <dgm:prSet presAssocID="{E0CE3D8D-59CD-41BB-A756-70E26369F07B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4183407B-7140-4A7E-B41A-2B502EC1C571}" type="pres">
      <dgm:prSet presAssocID="{245B6741-D1DC-49E3-AFD6-0AA2BA79DDDE}" presName="sp" presStyleCnt="0"/>
      <dgm:spPr/>
    </dgm:pt>
    <dgm:pt modelId="{44801177-D90B-4D46-9568-649732B8D512}" type="pres">
      <dgm:prSet presAssocID="{C15B4F4A-60A2-443B-9BD3-589B756EC9B6}" presName="arrowAndChildren" presStyleCnt="0"/>
      <dgm:spPr/>
    </dgm:pt>
    <dgm:pt modelId="{3380B0A2-419D-402B-9C83-533060D7A276}" type="pres">
      <dgm:prSet presAssocID="{C15B4F4A-60A2-443B-9BD3-589B756EC9B6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1ED0DED1-364C-4715-8B83-35619E36C430}" type="pres">
      <dgm:prSet presAssocID="{481E3A9F-65DC-4458-AEED-BD10AE5BB9B9}" presName="sp" presStyleCnt="0"/>
      <dgm:spPr/>
    </dgm:pt>
    <dgm:pt modelId="{9C108929-3B37-4AF3-B5E8-87617D40A051}" type="pres">
      <dgm:prSet presAssocID="{7D384933-C1D1-43A4-81BE-5A2C0D8218DB}" presName="arrowAndChildren" presStyleCnt="0"/>
      <dgm:spPr/>
    </dgm:pt>
    <dgm:pt modelId="{4D5EF5A2-1CCD-4BF9-B35E-881E8F0871DD}" type="pres">
      <dgm:prSet presAssocID="{7D384933-C1D1-43A4-81BE-5A2C0D8218DB}" presName="parentTextArrow" presStyleLbl="node1" presStyleIdx="4" presStyleCnt="5" custLinFactNeighborX="-676" custLinFactNeighborY="-17649"/>
      <dgm:spPr/>
      <dgm:t>
        <a:bodyPr/>
        <a:lstStyle/>
        <a:p>
          <a:endParaRPr lang="en-US"/>
        </a:p>
      </dgm:t>
    </dgm:pt>
  </dgm:ptLst>
  <dgm:cxnLst>
    <dgm:cxn modelId="{FC1498DB-ADCD-4354-98FA-DE0F49B23816}" type="presOf" srcId="{C15B4F4A-60A2-443B-9BD3-589B756EC9B6}" destId="{3380B0A2-419D-402B-9C83-533060D7A276}" srcOrd="0" destOrd="0" presId="urn:microsoft.com/office/officeart/2005/8/layout/process4"/>
    <dgm:cxn modelId="{FC1E3194-BEA3-4D31-BA57-47245AA64BA4}" type="presOf" srcId="{8A608CE2-CF2F-47C4-8CD3-7517DD88FB76}" destId="{314C118A-C8C7-4D25-94D0-3C353701B358}" srcOrd="0" destOrd="0" presId="urn:microsoft.com/office/officeart/2005/8/layout/process4"/>
    <dgm:cxn modelId="{EC108E2F-624D-4E15-8FEB-16BFE70911E5}" srcId="{FFB09180-E33E-4565-93B3-C4EA07C850B3}" destId="{C15B4F4A-60A2-443B-9BD3-589B756EC9B6}" srcOrd="1" destOrd="0" parTransId="{3B4145FB-E09A-4024-A3FD-8E429A995CF3}" sibTransId="{245B6741-D1DC-49E3-AFD6-0AA2BA79DDDE}"/>
    <dgm:cxn modelId="{1FAC2324-841F-475E-80CA-4C7A033BAB37}" srcId="{FFB09180-E33E-4565-93B3-C4EA07C850B3}" destId="{8A608CE2-CF2F-47C4-8CD3-7517DD88FB76}" srcOrd="4" destOrd="0" parTransId="{854D39E1-A908-4FE8-8EBC-403D9F46A45D}" sibTransId="{3DF88DD6-3C57-4A65-A957-16683F380C57}"/>
    <dgm:cxn modelId="{D0E734E3-EFC3-427D-AE82-3F38444E40EF}" type="presOf" srcId="{E0CE3D8D-59CD-41BB-A756-70E26369F07B}" destId="{CB2201EC-05E7-43B5-98EE-5519420985E7}" srcOrd="0" destOrd="0" presId="urn:microsoft.com/office/officeart/2005/8/layout/process4"/>
    <dgm:cxn modelId="{7B986201-3914-4A12-9120-B53D290D44F5}" type="presOf" srcId="{7D384933-C1D1-43A4-81BE-5A2C0D8218DB}" destId="{4D5EF5A2-1CCD-4BF9-B35E-881E8F0871DD}" srcOrd="0" destOrd="0" presId="urn:microsoft.com/office/officeart/2005/8/layout/process4"/>
    <dgm:cxn modelId="{F8404E71-03FA-45D0-908A-52E6D64E2B8E}" type="presOf" srcId="{3091EEF5-4075-4329-A3A0-ABABAF69651E}" destId="{995686E3-EF8D-4346-855E-CEF5D2AE297E}" srcOrd="0" destOrd="0" presId="urn:microsoft.com/office/officeart/2005/8/layout/process4"/>
    <dgm:cxn modelId="{D579FA7A-7D62-454E-969D-3FEFFCA542AA}" srcId="{FFB09180-E33E-4565-93B3-C4EA07C850B3}" destId="{7D384933-C1D1-43A4-81BE-5A2C0D8218DB}" srcOrd="0" destOrd="0" parTransId="{45E710F0-C48A-4389-8C7E-DC8EEF394D75}" sibTransId="{481E3A9F-65DC-4458-AEED-BD10AE5BB9B9}"/>
    <dgm:cxn modelId="{C880D833-C178-4611-B290-BAEEF83C3718}" srcId="{FFB09180-E33E-4565-93B3-C4EA07C850B3}" destId="{E0CE3D8D-59CD-41BB-A756-70E26369F07B}" srcOrd="2" destOrd="0" parTransId="{FB563172-5CF8-47AD-B37F-9ECE11B3EE76}" sibTransId="{ADB03E91-9381-4BD9-B7DE-671B97A1B11A}"/>
    <dgm:cxn modelId="{57CAA95C-E258-43F4-A8B1-CBF641A53FC2}" type="presOf" srcId="{FFB09180-E33E-4565-93B3-C4EA07C850B3}" destId="{1AB5BC00-7DDD-4158-8E6F-24D5C30F528D}" srcOrd="0" destOrd="0" presId="urn:microsoft.com/office/officeart/2005/8/layout/process4"/>
    <dgm:cxn modelId="{40B7DBD9-2C35-469F-9FC4-E0035BB0CB03}" srcId="{FFB09180-E33E-4565-93B3-C4EA07C850B3}" destId="{3091EEF5-4075-4329-A3A0-ABABAF69651E}" srcOrd="3" destOrd="0" parTransId="{40069D33-5C1C-4715-A5C6-DD099019E003}" sibTransId="{4B55A735-1203-4D36-811E-E6822AA098AF}"/>
    <dgm:cxn modelId="{FC9B9DC1-5A2D-45C2-B534-49F79FAD3F83}" type="presParOf" srcId="{1AB5BC00-7DDD-4158-8E6F-24D5C30F528D}" destId="{C16CFDED-6406-492D-BC62-0BECB8BCF3E2}" srcOrd="0" destOrd="0" presId="urn:microsoft.com/office/officeart/2005/8/layout/process4"/>
    <dgm:cxn modelId="{B58C8035-B953-4924-BCAE-4F2652FA1E87}" type="presParOf" srcId="{C16CFDED-6406-492D-BC62-0BECB8BCF3E2}" destId="{314C118A-C8C7-4D25-94D0-3C353701B358}" srcOrd="0" destOrd="0" presId="urn:microsoft.com/office/officeart/2005/8/layout/process4"/>
    <dgm:cxn modelId="{F30E2384-B21F-43B5-A1FC-49E9D9DF542E}" type="presParOf" srcId="{1AB5BC00-7DDD-4158-8E6F-24D5C30F528D}" destId="{D87DA85E-A89F-4153-A813-6C3AB26FB100}" srcOrd="1" destOrd="0" presId="urn:microsoft.com/office/officeart/2005/8/layout/process4"/>
    <dgm:cxn modelId="{C0B006E4-64E0-42A7-ADF4-2CFC1BE2E3A2}" type="presParOf" srcId="{1AB5BC00-7DDD-4158-8E6F-24D5C30F528D}" destId="{49A3E6BA-8B35-4C79-9824-07AB85159820}" srcOrd="2" destOrd="0" presId="urn:microsoft.com/office/officeart/2005/8/layout/process4"/>
    <dgm:cxn modelId="{F413F37B-0D96-4F60-A1EF-B9D78252AC01}" type="presParOf" srcId="{49A3E6BA-8B35-4C79-9824-07AB85159820}" destId="{995686E3-EF8D-4346-855E-CEF5D2AE297E}" srcOrd="0" destOrd="0" presId="urn:microsoft.com/office/officeart/2005/8/layout/process4"/>
    <dgm:cxn modelId="{D45C9BF4-40A6-40D1-9C7F-C1E8C2691A8E}" type="presParOf" srcId="{1AB5BC00-7DDD-4158-8E6F-24D5C30F528D}" destId="{BF813A70-9FF7-4366-A2DC-DF331309988D}" srcOrd="3" destOrd="0" presId="urn:microsoft.com/office/officeart/2005/8/layout/process4"/>
    <dgm:cxn modelId="{CD453EEE-67A4-4381-9C75-159399826898}" type="presParOf" srcId="{1AB5BC00-7DDD-4158-8E6F-24D5C30F528D}" destId="{12C75C43-0860-42CC-A15A-281F8735530A}" srcOrd="4" destOrd="0" presId="urn:microsoft.com/office/officeart/2005/8/layout/process4"/>
    <dgm:cxn modelId="{459A65D5-A410-4932-8A78-E3951552212F}" type="presParOf" srcId="{12C75C43-0860-42CC-A15A-281F8735530A}" destId="{CB2201EC-05E7-43B5-98EE-5519420985E7}" srcOrd="0" destOrd="0" presId="urn:microsoft.com/office/officeart/2005/8/layout/process4"/>
    <dgm:cxn modelId="{F01FF803-F06B-4A01-ADB2-D81D23C85EA6}" type="presParOf" srcId="{1AB5BC00-7DDD-4158-8E6F-24D5C30F528D}" destId="{4183407B-7140-4A7E-B41A-2B502EC1C571}" srcOrd="5" destOrd="0" presId="urn:microsoft.com/office/officeart/2005/8/layout/process4"/>
    <dgm:cxn modelId="{ECB88B76-6F06-40AD-85A6-AB05436E4B1A}" type="presParOf" srcId="{1AB5BC00-7DDD-4158-8E6F-24D5C30F528D}" destId="{44801177-D90B-4D46-9568-649732B8D512}" srcOrd="6" destOrd="0" presId="urn:microsoft.com/office/officeart/2005/8/layout/process4"/>
    <dgm:cxn modelId="{6C230361-C8BF-4633-8AB3-94F0A954E14F}" type="presParOf" srcId="{44801177-D90B-4D46-9568-649732B8D512}" destId="{3380B0A2-419D-402B-9C83-533060D7A276}" srcOrd="0" destOrd="0" presId="urn:microsoft.com/office/officeart/2005/8/layout/process4"/>
    <dgm:cxn modelId="{F3BC27A7-837F-4665-A176-27B0FBA5546D}" type="presParOf" srcId="{1AB5BC00-7DDD-4158-8E6F-24D5C30F528D}" destId="{1ED0DED1-364C-4715-8B83-35619E36C430}" srcOrd="7" destOrd="0" presId="urn:microsoft.com/office/officeart/2005/8/layout/process4"/>
    <dgm:cxn modelId="{90F12981-ECFC-40CC-BD86-98D08E2C6CE4}" type="presParOf" srcId="{1AB5BC00-7DDD-4158-8E6F-24D5C30F528D}" destId="{9C108929-3B37-4AF3-B5E8-87617D40A051}" srcOrd="8" destOrd="0" presId="urn:microsoft.com/office/officeart/2005/8/layout/process4"/>
    <dgm:cxn modelId="{BF2D5A9A-0085-460A-9A3B-1FBA2EECEBF9}" type="presParOf" srcId="{9C108929-3B37-4AF3-B5E8-87617D40A051}" destId="{4D5EF5A2-1CCD-4BF9-B35E-881E8F0871D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A3E2E8-7C12-4727-B391-FDED0E3BE83A}" type="doc">
      <dgm:prSet loTypeId="urn:microsoft.com/office/officeart/2005/8/layout/hList7#1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en-US"/>
        </a:p>
      </dgm:t>
    </dgm:pt>
    <dgm:pt modelId="{5F987E90-F894-4F1E-BB0D-80A339B2C79D}">
      <dgm:prSet custT="1"/>
      <dgm:spPr/>
      <dgm:t>
        <a:bodyPr/>
        <a:lstStyle/>
        <a:p>
          <a:pPr rtl="0"/>
          <a:r>
            <a:rPr lang="en-US" sz="2000" b="1" dirty="0" smtClean="0"/>
            <a:t>1.</a:t>
          </a:r>
        </a:p>
        <a:p>
          <a:pPr rtl="0"/>
          <a:r>
            <a:rPr lang="en-US" sz="2000" b="1" dirty="0" smtClean="0"/>
            <a:t>What is the health of streams ?</a:t>
          </a:r>
          <a:endParaRPr lang="en-US" sz="2000" dirty="0"/>
        </a:p>
      </dgm:t>
    </dgm:pt>
    <dgm:pt modelId="{9AB91275-D299-46AA-A1D4-ECF7C61CB487}" type="parTrans" cxnId="{0D333BC0-3CFA-4C86-B771-9864931F08B7}">
      <dgm:prSet/>
      <dgm:spPr/>
      <dgm:t>
        <a:bodyPr/>
        <a:lstStyle/>
        <a:p>
          <a:endParaRPr lang="en-US"/>
        </a:p>
      </dgm:t>
    </dgm:pt>
    <dgm:pt modelId="{15224635-A7D9-4A8C-8057-DFD198A802CB}" type="sibTrans" cxnId="{0D333BC0-3CFA-4C86-B771-9864931F08B7}">
      <dgm:prSet/>
      <dgm:spPr/>
      <dgm:t>
        <a:bodyPr/>
        <a:lstStyle/>
        <a:p>
          <a:endParaRPr lang="en-US"/>
        </a:p>
      </dgm:t>
    </dgm:pt>
    <dgm:pt modelId="{3F1AC095-4837-4696-A762-473E9F0D5707}">
      <dgm:prSet custT="1"/>
      <dgm:spPr/>
      <dgm:t>
        <a:bodyPr/>
        <a:lstStyle/>
        <a:p>
          <a:pPr rtl="0"/>
          <a:endParaRPr lang="en-US" sz="1600" b="1" dirty="0" smtClean="0"/>
        </a:p>
        <a:p>
          <a:pPr rtl="0"/>
          <a:r>
            <a:rPr lang="en-US" sz="1900" b="1" dirty="0" smtClean="0"/>
            <a:t>2.</a:t>
          </a:r>
        </a:p>
        <a:p>
          <a:pPr rtl="0"/>
          <a:r>
            <a:rPr lang="en-US" sz="1900" b="1" dirty="0" smtClean="0"/>
            <a:t>How are conditions at areas of unique importance ? </a:t>
          </a:r>
          <a:endParaRPr lang="en-US" sz="1900" dirty="0"/>
        </a:p>
      </dgm:t>
    </dgm:pt>
    <dgm:pt modelId="{0EC2312F-8251-428B-8E50-E1F683F8052B}" type="parTrans" cxnId="{ED4622F3-276C-4463-9560-C30DDA225759}">
      <dgm:prSet/>
      <dgm:spPr/>
      <dgm:t>
        <a:bodyPr/>
        <a:lstStyle/>
        <a:p>
          <a:endParaRPr lang="en-US"/>
        </a:p>
      </dgm:t>
    </dgm:pt>
    <dgm:pt modelId="{0E7017C4-7F2E-4061-9297-DEAFE28BB332}" type="sibTrans" cxnId="{ED4622F3-276C-4463-9560-C30DDA225759}">
      <dgm:prSet/>
      <dgm:spPr/>
      <dgm:t>
        <a:bodyPr/>
        <a:lstStyle/>
        <a:p>
          <a:endParaRPr lang="en-US"/>
        </a:p>
      </dgm:t>
    </dgm:pt>
    <dgm:pt modelId="{D1FD8488-42EA-4215-B035-F3107DFFF392}">
      <dgm:prSet custT="1"/>
      <dgm:spPr/>
      <dgm:t>
        <a:bodyPr/>
        <a:lstStyle/>
        <a:p>
          <a:pPr rtl="0"/>
          <a:endParaRPr lang="en-US" sz="1700" b="1" dirty="0" smtClean="0"/>
        </a:p>
        <a:p>
          <a:pPr rtl="0"/>
          <a:r>
            <a:rPr lang="en-US" sz="1900" b="1" dirty="0" smtClean="0"/>
            <a:t>3.</a:t>
          </a:r>
        </a:p>
        <a:p>
          <a:pPr rtl="0"/>
          <a:r>
            <a:rPr lang="en-US" sz="1900" b="1" dirty="0" smtClean="0"/>
            <a:t>Are regulated discharges meeting WQ objectives ?</a:t>
          </a:r>
          <a:endParaRPr lang="en-US" sz="1900" dirty="0"/>
        </a:p>
      </dgm:t>
    </dgm:pt>
    <dgm:pt modelId="{67A5F38E-E59E-4DDF-960F-FB35296B1476}" type="parTrans" cxnId="{B69765AA-3817-435B-BAED-DBF7CFE2EE24}">
      <dgm:prSet/>
      <dgm:spPr/>
      <dgm:t>
        <a:bodyPr/>
        <a:lstStyle/>
        <a:p>
          <a:endParaRPr lang="en-US"/>
        </a:p>
      </dgm:t>
    </dgm:pt>
    <dgm:pt modelId="{6527536A-7782-4170-B0C8-403CF70D9D60}" type="sibTrans" cxnId="{B69765AA-3817-435B-BAED-DBF7CFE2EE24}">
      <dgm:prSet/>
      <dgm:spPr/>
      <dgm:t>
        <a:bodyPr/>
        <a:lstStyle/>
        <a:p>
          <a:endParaRPr lang="en-US"/>
        </a:p>
      </dgm:t>
    </dgm:pt>
    <dgm:pt modelId="{22F7D52F-D2DD-4252-A79D-F98FCC41F35A}">
      <dgm:prSet custT="1"/>
      <dgm:spPr/>
      <dgm:t>
        <a:bodyPr/>
        <a:lstStyle/>
        <a:p>
          <a:pPr rtl="0"/>
          <a:r>
            <a:rPr lang="en-US" sz="2000" b="1" dirty="0" smtClean="0"/>
            <a:t>4.</a:t>
          </a:r>
        </a:p>
        <a:p>
          <a:pPr rtl="0"/>
          <a:r>
            <a:rPr lang="en-US" sz="2000" b="1" dirty="0" smtClean="0"/>
            <a:t>Is it safe to eat fish ?</a:t>
          </a:r>
          <a:endParaRPr lang="en-US" sz="2000" dirty="0"/>
        </a:p>
      </dgm:t>
    </dgm:pt>
    <dgm:pt modelId="{FCB63B8A-0A18-4BB5-B2C2-48992C762336}" type="parTrans" cxnId="{35C74B5E-A1E1-4801-B165-65DE67B84991}">
      <dgm:prSet/>
      <dgm:spPr/>
      <dgm:t>
        <a:bodyPr/>
        <a:lstStyle/>
        <a:p>
          <a:endParaRPr lang="en-US"/>
        </a:p>
      </dgm:t>
    </dgm:pt>
    <dgm:pt modelId="{34560C85-B9E5-40BF-BB41-2980A120F55E}" type="sibTrans" cxnId="{35C74B5E-A1E1-4801-B165-65DE67B84991}">
      <dgm:prSet/>
      <dgm:spPr/>
      <dgm:t>
        <a:bodyPr/>
        <a:lstStyle/>
        <a:p>
          <a:endParaRPr lang="en-US"/>
        </a:p>
      </dgm:t>
    </dgm:pt>
    <dgm:pt modelId="{0AB2CF70-A39B-4A8B-B2AB-6D389344F103}">
      <dgm:prSet custT="1"/>
      <dgm:spPr/>
      <dgm:t>
        <a:bodyPr/>
        <a:lstStyle/>
        <a:p>
          <a:pPr rtl="0"/>
          <a:r>
            <a:rPr lang="en-US" sz="2000" b="1" dirty="0" smtClean="0"/>
            <a:t>5.</a:t>
          </a:r>
        </a:p>
        <a:p>
          <a:pPr rtl="0"/>
          <a:r>
            <a:rPr lang="en-US" sz="2000" b="1" dirty="0" smtClean="0"/>
            <a:t>Is it safe to swim?</a:t>
          </a:r>
          <a:endParaRPr lang="en-US" sz="2000" dirty="0"/>
        </a:p>
      </dgm:t>
    </dgm:pt>
    <dgm:pt modelId="{B50815D3-2B14-4EEB-9774-69C9AA28BED9}" type="parTrans" cxnId="{0CFB28E0-2709-4338-93BF-7BC1E91EE00D}">
      <dgm:prSet/>
      <dgm:spPr/>
      <dgm:t>
        <a:bodyPr/>
        <a:lstStyle/>
        <a:p>
          <a:endParaRPr lang="en-US"/>
        </a:p>
      </dgm:t>
    </dgm:pt>
    <dgm:pt modelId="{B0A9C4EF-F52F-4BC6-A163-5B22D304C6D7}" type="sibTrans" cxnId="{0CFB28E0-2709-4338-93BF-7BC1E91EE00D}">
      <dgm:prSet/>
      <dgm:spPr/>
      <dgm:t>
        <a:bodyPr/>
        <a:lstStyle/>
        <a:p>
          <a:endParaRPr lang="en-US"/>
        </a:p>
      </dgm:t>
    </dgm:pt>
    <dgm:pt modelId="{65909868-35D5-4EC7-9B3E-EE0ABE209FF7}" type="pres">
      <dgm:prSet presAssocID="{B9A3E2E8-7C12-4727-B391-FDED0E3BE83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2DFDAD-640C-41D4-8B85-E717498F175C}" type="pres">
      <dgm:prSet presAssocID="{B9A3E2E8-7C12-4727-B391-FDED0E3BE83A}" presName="fgShape" presStyleLbl="fgShp" presStyleIdx="0" presStyleCnt="1" custLinFactNeighborX="-478" custLinFactNeighborY="24044"/>
      <dgm:spPr/>
    </dgm:pt>
    <dgm:pt modelId="{99309C50-3546-40CC-8CA6-CEBD926B54DE}" type="pres">
      <dgm:prSet presAssocID="{B9A3E2E8-7C12-4727-B391-FDED0E3BE83A}" presName="linComp" presStyleCnt="0"/>
      <dgm:spPr/>
    </dgm:pt>
    <dgm:pt modelId="{D224D940-9871-4C24-A3C0-CDC78A5EA5EE}" type="pres">
      <dgm:prSet presAssocID="{5F987E90-F894-4F1E-BB0D-80A339B2C79D}" presName="compNode" presStyleCnt="0"/>
      <dgm:spPr/>
    </dgm:pt>
    <dgm:pt modelId="{28EDCCC7-5526-43A1-ADD3-5F5DAFF229E7}" type="pres">
      <dgm:prSet presAssocID="{5F987E90-F894-4F1E-BB0D-80A339B2C79D}" presName="bkgdShape" presStyleLbl="node1" presStyleIdx="0" presStyleCnt="5"/>
      <dgm:spPr/>
      <dgm:t>
        <a:bodyPr/>
        <a:lstStyle/>
        <a:p>
          <a:endParaRPr lang="en-US"/>
        </a:p>
      </dgm:t>
    </dgm:pt>
    <dgm:pt modelId="{8BC9AD06-C109-4BF2-9483-A4031867FC4F}" type="pres">
      <dgm:prSet presAssocID="{5F987E90-F894-4F1E-BB0D-80A339B2C79D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1C93DA-1401-4DB3-8ECF-B5D573FF77FB}" type="pres">
      <dgm:prSet presAssocID="{5F987E90-F894-4F1E-BB0D-80A339B2C79D}" presName="invisiNode" presStyleLbl="node1" presStyleIdx="0" presStyleCnt="5"/>
      <dgm:spPr/>
    </dgm:pt>
    <dgm:pt modelId="{F918DE42-B28C-4FA2-860A-0ED39C4730BC}" type="pres">
      <dgm:prSet presAssocID="{5F987E90-F894-4F1E-BB0D-80A339B2C79D}" presName="imagNode" presStyleLbl="fgImgPlace1" presStyleIdx="0" presStyleCnt="5" custScaleX="122674" custScaleY="118064"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l="-22000" r="-22000"/>
          </a:stretch>
        </a:blipFill>
      </dgm:spPr>
    </dgm:pt>
    <dgm:pt modelId="{E2BA92E8-1CEC-49A0-AE39-C5D925FDDF77}" type="pres">
      <dgm:prSet presAssocID="{15224635-A7D9-4A8C-8057-DFD198A802C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51DDAAF-F2FD-43B7-856E-69BF9862408B}" type="pres">
      <dgm:prSet presAssocID="{3F1AC095-4837-4696-A762-473E9F0D5707}" presName="compNode" presStyleCnt="0"/>
      <dgm:spPr/>
    </dgm:pt>
    <dgm:pt modelId="{502A61BB-357E-4C72-A52E-7A448B190139}" type="pres">
      <dgm:prSet presAssocID="{3F1AC095-4837-4696-A762-473E9F0D5707}" presName="bkgdShape" presStyleLbl="node1" presStyleIdx="1" presStyleCnt="5"/>
      <dgm:spPr/>
      <dgm:t>
        <a:bodyPr/>
        <a:lstStyle/>
        <a:p>
          <a:endParaRPr lang="en-US"/>
        </a:p>
      </dgm:t>
    </dgm:pt>
    <dgm:pt modelId="{16760CB4-F7C8-4EFF-B076-4DCEA9E10F19}" type="pres">
      <dgm:prSet presAssocID="{3F1AC095-4837-4696-A762-473E9F0D5707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802614-431F-414B-9BE4-7B6748659440}" type="pres">
      <dgm:prSet presAssocID="{3F1AC095-4837-4696-A762-473E9F0D5707}" presName="invisiNode" presStyleLbl="node1" presStyleIdx="1" presStyleCnt="5"/>
      <dgm:spPr/>
    </dgm:pt>
    <dgm:pt modelId="{E9843D86-C70A-4285-98CF-C199302BF039}" type="pres">
      <dgm:prSet presAssocID="{3F1AC095-4837-4696-A762-473E9F0D5707}" presName="imagNode" presStyleLbl="fgImgPlace1" presStyleIdx="1" presStyleCnt="5" custScaleX="121974" custScaleY="118064"/>
      <dgm:spPr>
        <a:blipFill>
          <a:blip xmlns:r="http://schemas.openxmlformats.org/officeDocument/2006/relationships" r:embed="rId2" cstate="print">
            <a:extLst/>
          </a:blip>
          <a:srcRect/>
          <a:stretch>
            <a:fillRect l="-15000" r="-15000"/>
          </a:stretch>
        </a:blipFill>
      </dgm:spPr>
    </dgm:pt>
    <dgm:pt modelId="{BABBFBAB-B8DC-4379-8C56-F8D3CB8B9C3A}" type="pres">
      <dgm:prSet presAssocID="{0E7017C4-7F2E-4061-9297-DEAFE28BB33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89890AE-3998-46CE-ABE5-A44A1C00BA73}" type="pres">
      <dgm:prSet presAssocID="{D1FD8488-42EA-4215-B035-F3107DFFF392}" presName="compNode" presStyleCnt="0"/>
      <dgm:spPr/>
    </dgm:pt>
    <dgm:pt modelId="{8B71B1DC-AF82-4530-8FC2-6D0478AED954}" type="pres">
      <dgm:prSet presAssocID="{D1FD8488-42EA-4215-B035-F3107DFFF392}" presName="bkgdShape" presStyleLbl="node1" presStyleIdx="2" presStyleCnt="5"/>
      <dgm:spPr/>
      <dgm:t>
        <a:bodyPr/>
        <a:lstStyle/>
        <a:p>
          <a:endParaRPr lang="en-US"/>
        </a:p>
      </dgm:t>
    </dgm:pt>
    <dgm:pt modelId="{428750CB-0F29-4884-A331-9A3006285857}" type="pres">
      <dgm:prSet presAssocID="{D1FD8488-42EA-4215-B035-F3107DFFF392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5C92E9-8636-4649-83DD-BADCC12932A8}" type="pres">
      <dgm:prSet presAssocID="{D1FD8488-42EA-4215-B035-F3107DFFF392}" presName="invisiNode" presStyleLbl="node1" presStyleIdx="2" presStyleCnt="5"/>
      <dgm:spPr/>
    </dgm:pt>
    <dgm:pt modelId="{3C26C397-C5FE-49B8-98C7-BADA35DC1A40}" type="pres">
      <dgm:prSet presAssocID="{D1FD8488-42EA-4215-B035-F3107DFFF392}" presName="imagNode" presStyleLbl="fgImgPlace1" presStyleIdx="2" presStyleCnt="5" custScaleX="121275" custScaleY="118064"/>
      <dgm:spPr>
        <a:blipFill>
          <a:blip xmlns:r="http://schemas.openxmlformats.org/officeDocument/2006/relationships" r:embed="rId3" cstate="print">
            <a:extLst/>
          </a:blip>
          <a:srcRect/>
          <a:stretch>
            <a:fillRect t="-16000" b="-16000"/>
          </a:stretch>
        </a:blipFill>
      </dgm:spPr>
    </dgm:pt>
    <dgm:pt modelId="{F9287146-C316-4C9D-B8F1-9EAB4369E2C8}" type="pres">
      <dgm:prSet presAssocID="{6527536A-7782-4170-B0C8-403CF70D9D6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19DD7AF-C767-4D8F-8BE2-290350EC258E}" type="pres">
      <dgm:prSet presAssocID="{22F7D52F-D2DD-4252-A79D-F98FCC41F35A}" presName="compNode" presStyleCnt="0"/>
      <dgm:spPr/>
    </dgm:pt>
    <dgm:pt modelId="{04392EAE-93AE-4655-BBBF-27ED608CCE2A}" type="pres">
      <dgm:prSet presAssocID="{22F7D52F-D2DD-4252-A79D-F98FCC41F35A}" presName="bkgdShape" presStyleLbl="node1" presStyleIdx="3" presStyleCnt="5"/>
      <dgm:spPr/>
      <dgm:t>
        <a:bodyPr/>
        <a:lstStyle/>
        <a:p>
          <a:endParaRPr lang="en-US"/>
        </a:p>
      </dgm:t>
    </dgm:pt>
    <dgm:pt modelId="{6A46F578-E063-43C1-A1C9-14107DD1A6DD}" type="pres">
      <dgm:prSet presAssocID="{22F7D52F-D2DD-4252-A79D-F98FCC41F35A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F370A7-70A6-4FC3-A9B2-7F71C11BA5E9}" type="pres">
      <dgm:prSet presAssocID="{22F7D52F-D2DD-4252-A79D-F98FCC41F35A}" presName="invisiNode" presStyleLbl="node1" presStyleIdx="3" presStyleCnt="5"/>
      <dgm:spPr/>
    </dgm:pt>
    <dgm:pt modelId="{6F04BD93-46C9-4894-A0B2-FC2C3BE5B19E}" type="pres">
      <dgm:prSet presAssocID="{22F7D52F-D2DD-4252-A79D-F98FCC41F35A}" presName="imagNode" presStyleLbl="fgImgPlace1" presStyleIdx="3" presStyleCnt="5" custScaleX="120576" custScaleY="118064"/>
      <dgm:spPr>
        <a:blipFill>
          <a:blip xmlns:r="http://schemas.openxmlformats.org/officeDocument/2006/relationships" r:embed="rId4" cstate="print">
            <a:extLst/>
          </a:blip>
          <a:srcRect/>
          <a:stretch>
            <a:fillRect l="-23000" r="-23000"/>
          </a:stretch>
        </a:blipFill>
      </dgm:spPr>
    </dgm:pt>
    <dgm:pt modelId="{D6B74B99-3906-42A3-927F-5887EC7F55DC}" type="pres">
      <dgm:prSet presAssocID="{34560C85-B9E5-40BF-BB41-2980A120F55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9C7417A-2450-499C-B67C-65F6F7C1D1F2}" type="pres">
      <dgm:prSet presAssocID="{0AB2CF70-A39B-4A8B-B2AB-6D389344F103}" presName="compNode" presStyleCnt="0"/>
      <dgm:spPr/>
    </dgm:pt>
    <dgm:pt modelId="{0601D6E1-7904-4610-8E77-2152829008EE}" type="pres">
      <dgm:prSet presAssocID="{0AB2CF70-A39B-4A8B-B2AB-6D389344F103}" presName="bkgdShape" presStyleLbl="node1" presStyleIdx="4" presStyleCnt="5"/>
      <dgm:spPr/>
      <dgm:t>
        <a:bodyPr/>
        <a:lstStyle/>
        <a:p>
          <a:endParaRPr lang="en-US"/>
        </a:p>
      </dgm:t>
    </dgm:pt>
    <dgm:pt modelId="{39DFA869-4B72-4FDF-A302-99A70A9E2CBB}" type="pres">
      <dgm:prSet presAssocID="{0AB2CF70-A39B-4A8B-B2AB-6D389344F103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FAA2A4-26B1-4E91-BA64-A9A43F3B5EBB}" type="pres">
      <dgm:prSet presAssocID="{0AB2CF70-A39B-4A8B-B2AB-6D389344F103}" presName="invisiNode" presStyleLbl="node1" presStyleIdx="4" presStyleCnt="5"/>
      <dgm:spPr/>
    </dgm:pt>
    <dgm:pt modelId="{B350A01B-1C0D-4E1B-A320-1DF695F2DC35}" type="pres">
      <dgm:prSet presAssocID="{0AB2CF70-A39B-4A8B-B2AB-6D389344F103}" presName="imagNode" presStyleLbl="fgImgPlace1" presStyleIdx="4" presStyleCnt="5" custScaleX="119876" custScaleY="118064"/>
      <dgm:spPr>
        <a:blipFill>
          <a:blip xmlns:r="http://schemas.openxmlformats.org/officeDocument/2006/relationships" r:embed="rId5" cstate="print">
            <a:extLst/>
          </a:blip>
          <a:srcRect/>
          <a:stretch>
            <a:fillRect l="-16000" r="-16000"/>
          </a:stretch>
        </a:blipFill>
      </dgm:spPr>
    </dgm:pt>
  </dgm:ptLst>
  <dgm:cxnLst>
    <dgm:cxn modelId="{87DBFCCF-270A-4DA9-9C1E-2F05EEA6BCAB}" type="presOf" srcId="{6527536A-7782-4170-B0C8-403CF70D9D60}" destId="{F9287146-C316-4C9D-B8F1-9EAB4369E2C8}" srcOrd="0" destOrd="0" presId="urn:microsoft.com/office/officeart/2005/8/layout/hList7#1"/>
    <dgm:cxn modelId="{DAAFE321-FE48-47F3-9BF0-FEEFFC1F4820}" type="presOf" srcId="{D1FD8488-42EA-4215-B035-F3107DFFF392}" destId="{428750CB-0F29-4884-A331-9A3006285857}" srcOrd="1" destOrd="0" presId="urn:microsoft.com/office/officeart/2005/8/layout/hList7#1"/>
    <dgm:cxn modelId="{ED4622F3-276C-4463-9560-C30DDA225759}" srcId="{B9A3E2E8-7C12-4727-B391-FDED0E3BE83A}" destId="{3F1AC095-4837-4696-A762-473E9F0D5707}" srcOrd="1" destOrd="0" parTransId="{0EC2312F-8251-428B-8E50-E1F683F8052B}" sibTransId="{0E7017C4-7F2E-4061-9297-DEAFE28BB332}"/>
    <dgm:cxn modelId="{3D2B10D1-1F3C-4172-AB34-2C987ABF4B67}" type="presOf" srcId="{B9A3E2E8-7C12-4727-B391-FDED0E3BE83A}" destId="{65909868-35D5-4EC7-9B3E-EE0ABE209FF7}" srcOrd="0" destOrd="0" presId="urn:microsoft.com/office/officeart/2005/8/layout/hList7#1"/>
    <dgm:cxn modelId="{35C74B5E-A1E1-4801-B165-65DE67B84991}" srcId="{B9A3E2E8-7C12-4727-B391-FDED0E3BE83A}" destId="{22F7D52F-D2DD-4252-A79D-F98FCC41F35A}" srcOrd="3" destOrd="0" parTransId="{FCB63B8A-0A18-4BB5-B2C2-48992C762336}" sibTransId="{34560C85-B9E5-40BF-BB41-2980A120F55E}"/>
    <dgm:cxn modelId="{B69765AA-3817-435B-BAED-DBF7CFE2EE24}" srcId="{B9A3E2E8-7C12-4727-B391-FDED0E3BE83A}" destId="{D1FD8488-42EA-4215-B035-F3107DFFF392}" srcOrd="2" destOrd="0" parTransId="{67A5F38E-E59E-4DDF-960F-FB35296B1476}" sibTransId="{6527536A-7782-4170-B0C8-403CF70D9D60}"/>
    <dgm:cxn modelId="{A27AA3AF-1A6D-4B09-A120-592AF3593280}" type="presOf" srcId="{0E7017C4-7F2E-4061-9297-DEAFE28BB332}" destId="{BABBFBAB-B8DC-4379-8C56-F8D3CB8B9C3A}" srcOrd="0" destOrd="0" presId="urn:microsoft.com/office/officeart/2005/8/layout/hList7#1"/>
    <dgm:cxn modelId="{EEE7478B-1E99-4FCB-9D44-8EE5969EF6EA}" type="presOf" srcId="{3F1AC095-4837-4696-A762-473E9F0D5707}" destId="{16760CB4-F7C8-4EFF-B076-4DCEA9E10F19}" srcOrd="1" destOrd="0" presId="urn:microsoft.com/office/officeart/2005/8/layout/hList7#1"/>
    <dgm:cxn modelId="{276A4F3F-51EE-40E9-A496-FF6B28427FBA}" type="presOf" srcId="{22F7D52F-D2DD-4252-A79D-F98FCC41F35A}" destId="{6A46F578-E063-43C1-A1C9-14107DD1A6DD}" srcOrd="1" destOrd="0" presId="urn:microsoft.com/office/officeart/2005/8/layout/hList7#1"/>
    <dgm:cxn modelId="{0CFB28E0-2709-4338-93BF-7BC1E91EE00D}" srcId="{B9A3E2E8-7C12-4727-B391-FDED0E3BE83A}" destId="{0AB2CF70-A39B-4A8B-B2AB-6D389344F103}" srcOrd="4" destOrd="0" parTransId="{B50815D3-2B14-4EEB-9774-69C9AA28BED9}" sibTransId="{B0A9C4EF-F52F-4BC6-A163-5B22D304C6D7}"/>
    <dgm:cxn modelId="{40A17456-D39B-4BA8-B6FF-F345763B7BD2}" type="presOf" srcId="{D1FD8488-42EA-4215-B035-F3107DFFF392}" destId="{8B71B1DC-AF82-4530-8FC2-6D0478AED954}" srcOrd="0" destOrd="0" presId="urn:microsoft.com/office/officeart/2005/8/layout/hList7#1"/>
    <dgm:cxn modelId="{0D333BC0-3CFA-4C86-B771-9864931F08B7}" srcId="{B9A3E2E8-7C12-4727-B391-FDED0E3BE83A}" destId="{5F987E90-F894-4F1E-BB0D-80A339B2C79D}" srcOrd="0" destOrd="0" parTransId="{9AB91275-D299-46AA-A1D4-ECF7C61CB487}" sibTransId="{15224635-A7D9-4A8C-8057-DFD198A802CB}"/>
    <dgm:cxn modelId="{E6CCB0D2-AB6A-451D-8180-B7144579048F}" type="presOf" srcId="{22F7D52F-D2DD-4252-A79D-F98FCC41F35A}" destId="{04392EAE-93AE-4655-BBBF-27ED608CCE2A}" srcOrd="0" destOrd="0" presId="urn:microsoft.com/office/officeart/2005/8/layout/hList7#1"/>
    <dgm:cxn modelId="{95AC9B7D-E690-4133-BFA5-62396F039216}" type="presOf" srcId="{0AB2CF70-A39B-4A8B-B2AB-6D389344F103}" destId="{39DFA869-4B72-4FDF-A302-99A70A9E2CBB}" srcOrd="1" destOrd="0" presId="urn:microsoft.com/office/officeart/2005/8/layout/hList7#1"/>
    <dgm:cxn modelId="{66B0DC1E-BB22-444E-AD60-A1E507572EE3}" type="presOf" srcId="{15224635-A7D9-4A8C-8057-DFD198A802CB}" destId="{E2BA92E8-1CEC-49A0-AE39-C5D925FDDF77}" srcOrd="0" destOrd="0" presId="urn:microsoft.com/office/officeart/2005/8/layout/hList7#1"/>
    <dgm:cxn modelId="{F2BFF3FF-8D2F-453F-9165-F0F1421F189F}" type="presOf" srcId="{34560C85-B9E5-40BF-BB41-2980A120F55E}" destId="{D6B74B99-3906-42A3-927F-5887EC7F55DC}" srcOrd="0" destOrd="0" presId="urn:microsoft.com/office/officeart/2005/8/layout/hList7#1"/>
    <dgm:cxn modelId="{99CC0FEC-6115-403E-88EE-75F79E2B8830}" type="presOf" srcId="{3F1AC095-4837-4696-A762-473E9F0D5707}" destId="{502A61BB-357E-4C72-A52E-7A448B190139}" srcOrd="0" destOrd="0" presId="urn:microsoft.com/office/officeart/2005/8/layout/hList7#1"/>
    <dgm:cxn modelId="{265A7958-71E1-42A9-8759-0A20671351FE}" type="presOf" srcId="{0AB2CF70-A39B-4A8B-B2AB-6D389344F103}" destId="{0601D6E1-7904-4610-8E77-2152829008EE}" srcOrd="0" destOrd="0" presId="urn:microsoft.com/office/officeart/2005/8/layout/hList7#1"/>
    <dgm:cxn modelId="{0A90D168-01D7-46C5-B578-30AE40880C48}" type="presOf" srcId="{5F987E90-F894-4F1E-BB0D-80A339B2C79D}" destId="{28EDCCC7-5526-43A1-ADD3-5F5DAFF229E7}" srcOrd="0" destOrd="0" presId="urn:microsoft.com/office/officeart/2005/8/layout/hList7#1"/>
    <dgm:cxn modelId="{89FFE4FB-78FA-4B0B-9DC7-57EC69E48489}" type="presOf" srcId="{5F987E90-F894-4F1E-BB0D-80A339B2C79D}" destId="{8BC9AD06-C109-4BF2-9483-A4031867FC4F}" srcOrd="1" destOrd="0" presId="urn:microsoft.com/office/officeart/2005/8/layout/hList7#1"/>
    <dgm:cxn modelId="{BCB0FF6A-A47D-4E9E-ABCF-49C13F5A37CB}" type="presParOf" srcId="{65909868-35D5-4EC7-9B3E-EE0ABE209FF7}" destId="{7F2DFDAD-640C-41D4-8B85-E717498F175C}" srcOrd="0" destOrd="0" presId="urn:microsoft.com/office/officeart/2005/8/layout/hList7#1"/>
    <dgm:cxn modelId="{447D4B0C-79F2-495A-877A-151B13806BDE}" type="presParOf" srcId="{65909868-35D5-4EC7-9B3E-EE0ABE209FF7}" destId="{99309C50-3546-40CC-8CA6-CEBD926B54DE}" srcOrd="1" destOrd="0" presId="urn:microsoft.com/office/officeart/2005/8/layout/hList7#1"/>
    <dgm:cxn modelId="{8ABBEB9A-7AC1-4621-A82A-8A903B24285C}" type="presParOf" srcId="{99309C50-3546-40CC-8CA6-CEBD926B54DE}" destId="{D224D940-9871-4C24-A3C0-CDC78A5EA5EE}" srcOrd="0" destOrd="0" presId="urn:microsoft.com/office/officeart/2005/8/layout/hList7#1"/>
    <dgm:cxn modelId="{93EEBE35-1875-4A3F-959F-F74FB067A086}" type="presParOf" srcId="{D224D940-9871-4C24-A3C0-CDC78A5EA5EE}" destId="{28EDCCC7-5526-43A1-ADD3-5F5DAFF229E7}" srcOrd="0" destOrd="0" presId="urn:microsoft.com/office/officeart/2005/8/layout/hList7#1"/>
    <dgm:cxn modelId="{F0378F91-5DDB-410C-B9AF-CDD8ABB522CE}" type="presParOf" srcId="{D224D940-9871-4C24-A3C0-CDC78A5EA5EE}" destId="{8BC9AD06-C109-4BF2-9483-A4031867FC4F}" srcOrd="1" destOrd="0" presId="urn:microsoft.com/office/officeart/2005/8/layout/hList7#1"/>
    <dgm:cxn modelId="{48F90005-7A6E-4AEB-A3AB-29C7E3FCFC6F}" type="presParOf" srcId="{D224D940-9871-4C24-A3C0-CDC78A5EA5EE}" destId="{131C93DA-1401-4DB3-8ECF-B5D573FF77FB}" srcOrd="2" destOrd="0" presId="urn:microsoft.com/office/officeart/2005/8/layout/hList7#1"/>
    <dgm:cxn modelId="{0F44A04F-01D6-4988-A72E-02BE91B6E901}" type="presParOf" srcId="{D224D940-9871-4C24-A3C0-CDC78A5EA5EE}" destId="{F918DE42-B28C-4FA2-860A-0ED39C4730BC}" srcOrd="3" destOrd="0" presId="urn:microsoft.com/office/officeart/2005/8/layout/hList7#1"/>
    <dgm:cxn modelId="{81367CF1-910F-4186-8228-15F65134DE96}" type="presParOf" srcId="{99309C50-3546-40CC-8CA6-CEBD926B54DE}" destId="{E2BA92E8-1CEC-49A0-AE39-C5D925FDDF77}" srcOrd="1" destOrd="0" presId="urn:microsoft.com/office/officeart/2005/8/layout/hList7#1"/>
    <dgm:cxn modelId="{EC6C6B7C-27D1-4B4E-A773-BB22A419AE6A}" type="presParOf" srcId="{99309C50-3546-40CC-8CA6-CEBD926B54DE}" destId="{451DDAAF-F2FD-43B7-856E-69BF9862408B}" srcOrd="2" destOrd="0" presId="urn:microsoft.com/office/officeart/2005/8/layout/hList7#1"/>
    <dgm:cxn modelId="{3BCFD92C-0D63-4343-98B4-1ADA7DB9CD73}" type="presParOf" srcId="{451DDAAF-F2FD-43B7-856E-69BF9862408B}" destId="{502A61BB-357E-4C72-A52E-7A448B190139}" srcOrd="0" destOrd="0" presId="urn:microsoft.com/office/officeart/2005/8/layout/hList7#1"/>
    <dgm:cxn modelId="{E5CCCF3A-F033-4A1E-9AE1-6E4D9EDF2563}" type="presParOf" srcId="{451DDAAF-F2FD-43B7-856E-69BF9862408B}" destId="{16760CB4-F7C8-4EFF-B076-4DCEA9E10F19}" srcOrd="1" destOrd="0" presId="urn:microsoft.com/office/officeart/2005/8/layout/hList7#1"/>
    <dgm:cxn modelId="{E98C790F-D3FB-4590-B10E-B038F71A428D}" type="presParOf" srcId="{451DDAAF-F2FD-43B7-856E-69BF9862408B}" destId="{DC802614-431F-414B-9BE4-7B6748659440}" srcOrd="2" destOrd="0" presId="urn:microsoft.com/office/officeart/2005/8/layout/hList7#1"/>
    <dgm:cxn modelId="{020512DA-835D-44B3-8781-BCCB68381E4A}" type="presParOf" srcId="{451DDAAF-F2FD-43B7-856E-69BF9862408B}" destId="{E9843D86-C70A-4285-98CF-C199302BF039}" srcOrd="3" destOrd="0" presId="urn:microsoft.com/office/officeart/2005/8/layout/hList7#1"/>
    <dgm:cxn modelId="{AE5956B8-FF93-4C36-9FE8-F73E522E8682}" type="presParOf" srcId="{99309C50-3546-40CC-8CA6-CEBD926B54DE}" destId="{BABBFBAB-B8DC-4379-8C56-F8D3CB8B9C3A}" srcOrd="3" destOrd="0" presId="urn:microsoft.com/office/officeart/2005/8/layout/hList7#1"/>
    <dgm:cxn modelId="{5EB77494-6F29-4D25-9259-47D440002CBB}" type="presParOf" srcId="{99309C50-3546-40CC-8CA6-CEBD926B54DE}" destId="{A89890AE-3998-46CE-ABE5-A44A1C00BA73}" srcOrd="4" destOrd="0" presId="urn:microsoft.com/office/officeart/2005/8/layout/hList7#1"/>
    <dgm:cxn modelId="{628BC4D7-8986-48BF-BF94-74EA5CB5C5AC}" type="presParOf" srcId="{A89890AE-3998-46CE-ABE5-A44A1C00BA73}" destId="{8B71B1DC-AF82-4530-8FC2-6D0478AED954}" srcOrd="0" destOrd="0" presId="urn:microsoft.com/office/officeart/2005/8/layout/hList7#1"/>
    <dgm:cxn modelId="{1516EF83-BFE4-4BE9-9DD7-E5B66DC97D0B}" type="presParOf" srcId="{A89890AE-3998-46CE-ABE5-A44A1C00BA73}" destId="{428750CB-0F29-4884-A331-9A3006285857}" srcOrd="1" destOrd="0" presId="urn:microsoft.com/office/officeart/2005/8/layout/hList7#1"/>
    <dgm:cxn modelId="{573BB441-43F4-4D1E-AFF6-2ADA48F73C0C}" type="presParOf" srcId="{A89890AE-3998-46CE-ABE5-A44A1C00BA73}" destId="{DF5C92E9-8636-4649-83DD-BADCC12932A8}" srcOrd="2" destOrd="0" presId="urn:microsoft.com/office/officeart/2005/8/layout/hList7#1"/>
    <dgm:cxn modelId="{33531B8C-94C8-405F-89CA-6D22170C5D94}" type="presParOf" srcId="{A89890AE-3998-46CE-ABE5-A44A1C00BA73}" destId="{3C26C397-C5FE-49B8-98C7-BADA35DC1A40}" srcOrd="3" destOrd="0" presId="urn:microsoft.com/office/officeart/2005/8/layout/hList7#1"/>
    <dgm:cxn modelId="{4C908BDD-D26B-4D2B-B6F9-DD884896C3FF}" type="presParOf" srcId="{99309C50-3546-40CC-8CA6-CEBD926B54DE}" destId="{F9287146-C316-4C9D-B8F1-9EAB4369E2C8}" srcOrd="5" destOrd="0" presId="urn:microsoft.com/office/officeart/2005/8/layout/hList7#1"/>
    <dgm:cxn modelId="{B5A64627-9830-4B7A-AC6A-4A7FDE433022}" type="presParOf" srcId="{99309C50-3546-40CC-8CA6-CEBD926B54DE}" destId="{C19DD7AF-C767-4D8F-8BE2-290350EC258E}" srcOrd="6" destOrd="0" presId="urn:microsoft.com/office/officeart/2005/8/layout/hList7#1"/>
    <dgm:cxn modelId="{6C6D6402-F2AC-4478-AE28-A7AE71924650}" type="presParOf" srcId="{C19DD7AF-C767-4D8F-8BE2-290350EC258E}" destId="{04392EAE-93AE-4655-BBBF-27ED608CCE2A}" srcOrd="0" destOrd="0" presId="urn:microsoft.com/office/officeart/2005/8/layout/hList7#1"/>
    <dgm:cxn modelId="{81682888-C3B1-4137-A7E3-E26327464475}" type="presParOf" srcId="{C19DD7AF-C767-4D8F-8BE2-290350EC258E}" destId="{6A46F578-E063-43C1-A1C9-14107DD1A6DD}" srcOrd="1" destOrd="0" presId="urn:microsoft.com/office/officeart/2005/8/layout/hList7#1"/>
    <dgm:cxn modelId="{2DEB2F13-2B80-4802-9B8C-F42F3A1DA356}" type="presParOf" srcId="{C19DD7AF-C767-4D8F-8BE2-290350EC258E}" destId="{C4F370A7-70A6-4FC3-A9B2-7F71C11BA5E9}" srcOrd="2" destOrd="0" presId="urn:microsoft.com/office/officeart/2005/8/layout/hList7#1"/>
    <dgm:cxn modelId="{419A12BD-A408-49C6-BD81-90C6444F0C51}" type="presParOf" srcId="{C19DD7AF-C767-4D8F-8BE2-290350EC258E}" destId="{6F04BD93-46C9-4894-A0B2-FC2C3BE5B19E}" srcOrd="3" destOrd="0" presId="urn:microsoft.com/office/officeart/2005/8/layout/hList7#1"/>
    <dgm:cxn modelId="{7C517B37-BC4C-45DF-94E6-71BC08791E60}" type="presParOf" srcId="{99309C50-3546-40CC-8CA6-CEBD926B54DE}" destId="{D6B74B99-3906-42A3-927F-5887EC7F55DC}" srcOrd="7" destOrd="0" presId="urn:microsoft.com/office/officeart/2005/8/layout/hList7#1"/>
    <dgm:cxn modelId="{B2A734B6-73C9-435F-B141-E5E96F695276}" type="presParOf" srcId="{99309C50-3546-40CC-8CA6-CEBD926B54DE}" destId="{E9C7417A-2450-499C-B67C-65F6F7C1D1F2}" srcOrd="8" destOrd="0" presId="urn:microsoft.com/office/officeart/2005/8/layout/hList7#1"/>
    <dgm:cxn modelId="{757A8422-3F37-41CA-BA00-479F3B960ABB}" type="presParOf" srcId="{E9C7417A-2450-499C-B67C-65F6F7C1D1F2}" destId="{0601D6E1-7904-4610-8E77-2152829008EE}" srcOrd="0" destOrd="0" presId="urn:microsoft.com/office/officeart/2005/8/layout/hList7#1"/>
    <dgm:cxn modelId="{70CDC299-B8D7-4581-8473-1908FF7E4FB1}" type="presParOf" srcId="{E9C7417A-2450-499C-B67C-65F6F7C1D1F2}" destId="{39DFA869-4B72-4FDF-A302-99A70A9E2CBB}" srcOrd="1" destOrd="0" presId="urn:microsoft.com/office/officeart/2005/8/layout/hList7#1"/>
    <dgm:cxn modelId="{DE28015E-7B53-4B20-887F-18D238B7A7F5}" type="presParOf" srcId="{E9C7417A-2450-499C-B67C-65F6F7C1D1F2}" destId="{A1FAA2A4-26B1-4E91-BA64-A9A43F3B5EBB}" srcOrd="2" destOrd="0" presId="urn:microsoft.com/office/officeart/2005/8/layout/hList7#1"/>
    <dgm:cxn modelId="{30CB8BB6-CFB4-452B-A00E-C0BE53C3E11D}" type="presParOf" srcId="{E9C7417A-2450-499C-B67C-65F6F7C1D1F2}" destId="{B350A01B-1C0D-4E1B-A320-1DF695F2DC35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085E07-119E-4275-84FD-4FB6D6168CD3}" type="doc">
      <dgm:prSet loTypeId="urn:microsoft.com/office/officeart/2005/8/layout/cycle4#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7E7426-76BB-414B-96D8-A4614147DAB5}">
      <dgm:prSet custT="1"/>
      <dgm:spPr>
        <a:blipFill rotWithShape="0">
          <a:blip xmlns:r="http://schemas.openxmlformats.org/officeDocument/2006/relationships" r:embed="rId1"/>
          <a:stretch>
            <a:fillRect l="-15000" r="-15000"/>
          </a:stretch>
        </a:blipFill>
      </dgm:spPr>
      <dgm:t>
        <a:bodyPr lIns="0"/>
        <a:lstStyle/>
        <a:p>
          <a:pPr rtl="0"/>
          <a:endParaRPr lang="en-US" sz="1900" b="1" dirty="0">
            <a:solidFill>
              <a:schemeClr val="tx1"/>
            </a:solidFill>
          </a:endParaRPr>
        </a:p>
      </dgm:t>
    </dgm:pt>
    <dgm:pt modelId="{889F1F72-6FF9-44F9-B022-2F486E7BC2A5}" type="parTrans" cxnId="{EFA8D1D8-FA4A-415D-942F-C3DEE9B8EF61}">
      <dgm:prSet/>
      <dgm:spPr/>
      <dgm:t>
        <a:bodyPr/>
        <a:lstStyle/>
        <a:p>
          <a:endParaRPr lang="en-US"/>
        </a:p>
      </dgm:t>
    </dgm:pt>
    <dgm:pt modelId="{9D406D14-27CF-4F61-80E3-CBBCE7594D39}" type="sibTrans" cxnId="{EFA8D1D8-FA4A-415D-942F-C3DEE9B8EF61}">
      <dgm:prSet/>
      <dgm:spPr/>
      <dgm:t>
        <a:bodyPr/>
        <a:lstStyle/>
        <a:p>
          <a:endParaRPr lang="en-US"/>
        </a:p>
      </dgm:t>
    </dgm:pt>
    <dgm:pt modelId="{26265EF2-A7D8-471C-97E2-0C4F860DCCAB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kumimoji="1" lang="en-US" sz="1600" b="1" dirty="0" smtClean="0"/>
            <a:t>Water Chemistry</a:t>
          </a:r>
          <a:endParaRPr lang="en-US" sz="1600" b="1" dirty="0"/>
        </a:p>
      </dgm:t>
    </dgm:pt>
    <dgm:pt modelId="{A6BB119B-0DA3-4F66-B469-F09F145C10DD}" type="parTrans" cxnId="{81F28B47-8EE6-4B71-B977-8DA9BA383BEF}">
      <dgm:prSet/>
      <dgm:spPr/>
      <dgm:t>
        <a:bodyPr/>
        <a:lstStyle/>
        <a:p>
          <a:endParaRPr lang="en-US"/>
        </a:p>
      </dgm:t>
    </dgm:pt>
    <dgm:pt modelId="{421026CB-06CF-418F-8F6F-7560A078E1EF}" type="sibTrans" cxnId="{81F28B47-8EE6-4B71-B977-8DA9BA383BEF}">
      <dgm:prSet/>
      <dgm:spPr/>
      <dgm:t>
        <a:bodyPr/>
        <a:lstStyle/>
        <a:p>
          <a:endParaRPr lang="en-US"/>
        </a:p>
      </dgm:t>
    </dgm:pt>
    <dgm:pt modelId="{1F0D19C8-99F6-4C95-80A0-5A635BA9C7C6}">
      <dgm:prSet custT="1"/>
      <dgm:spPr/>
      <dgm:t>
        <a:bodyPr/>
        <a:lstStyle/>
        <a:p>
          <a:pPr algn="l" rtl="0"/>
          <a:r>
            <a:rPr lang="en-US" sz="1200" b="1" dirty="0" smtClean="0"/>
            <a:t>General Constituents</a:t>
          </a:r>
          <a:endParaRPr lang="en-US" sz="1200" b="1" dirty="0"/>
        </a:p>
      </dgm:t>
    </dgm:pt>
    <dgm:pt modelId="{A09C8432-BB00-4F30-9D3C-42B7CA350ECE}" type="parTrans" cxnId="{0F4CBB39-C07C-4C3E-A481-279EB350133A}">
      <dgm:prSet/>
      <dgm:spPr/>
      <dgm:t>
        <a:bodyPr/>
        <a:lstStyle/>
        <a:p>
          <a:endParaRPr lang="en-US"/>
        </a:p>
      </dgm:t>
    </dgm:pt>
    <dgm:pt modelId="{98EC6ACA-421B-47D4-BD2C-5216806F2DD1}" type="sibTrans" cxnId="{0F4CBB39-C07C-4C3E-A481-279EB350133A}">
      <dgm:prSet/>
      <dgm:spPr/>
      <dgm:t>
        <a:bodyPr/>
        <a:lstStyle/>
        <a:p>
          <a:endParaRPr lang="en-US"/>
        </a:p>
      </dgm:t>
    </dgm:pt>
    <dgm:pt modelId="{BE9507A6-D6E4-4748-9D6A-072DD3EE37E2}">
      <dgm:prSet custT="1"/>
      <dgm:spPr/>
      <dgm:t>
        <a:bodyPr/>
        <a:lstStyle/>
        <a:p>
          <a:pPr rtl="0"/>
          <a:r>
            <a:rPr kumimoji="1" lang="en-US" sz="1800" b="1" dirty="0" smtClean="0"/>
            <a:t>Toxicity</a:t>
          </a:r>
          <a:endParaRPr lang="en-US" sz="1800" b="1" dirty="0"/>
        </a:p>
      </dgm:t>
    </dgm:pt>
    <dgm:pt modelId="{286B80D4-BBF0-4BDC-AD63-A6446C3225F3}" type="parTrans" cxnId="{9E8904BC-9053-4E20-A7BA-E6C02421027B}">
      <dgm:prSet/>
      <dgm:spPr/>
      <dgm:t>
        <a:bodyPr/>
        <a:lstStyle/>
        <a:p>
          <a:endParaRPr lang="en-US"/>
        </a:p>
      </dgm:t>
    </dgm:pt>
    <dgm:pt modelId="{1C714A26-41B6-4C59-8149-CC73DB5C097D}" type="sibTrans" cxnId="{9E8904BC-9053-4E20-A7BA-E6C02421027B}">
      <dgm:prSet/>
      <dgm:spPr/>
      <dgm:t>
        <a:bodyPr/>
        <a:lstStyle/>
        <a:p>
          <a:endParaRPr lang="en-US"/>
        </a:p>
      </dgm:t>
    </dgm:pt>
    <dgm:pt modelId="{D6CF54FB-E168-46A2-ABE1-9817D08BA024}">
      <dgm:prSet custT="1"/>
      <dgm:spPr>
        <a:solidFill>
          <a:schemeClr val="accent3">
            <a:lumMod val="75000"/>
          </a:schemeClr>
        </a:solidFill>
      </dgm:spPr>
      <dgm:t>
        <a:bodyPr lIns="0" tIns="640080" rIns="128016"/>
        <a:lstStyle/>
        <a:p>
          <a:pPr rtl="0"/>
          <a:r>
            <a:rPr kumimoji="1" lang="en-US" sz="1800" b="1" dirty="0" smtClean="0"/>
            <a:t>Physical Habitat</a:t>
          </a:r>
          <a:endParaRPr lang="en-US" sz="1800" b="1" dirty="0"/>
        </a:p>
      </dgm:t>
    </dgm:pt>
    <dgm:pt modelId="{F93B6A52-3847-4EDC-82FE-8CC5FEFD868D}" type="parTrans" cxnId="{7895393E-C6D1-4E54-A1CE-3E103A5DF0C3}">
      <dgm:prSet/>
      <dgm:spPr/>
      <dgm:t>
        <a:bodyPr/>
        <a:lstStyle/>
        <a:p>
          <a:endParaRPr lang="en-US"/>
        </a:p>
      </dgm:t>
    </dgm:pt>
    <dgm:pt modelId="{36EF5C24-F89A-4D6E-99B2-F8041125991D}" type="sibTrans" cxnId="{7895393E-C6D1-4E54-A1CE-3E103A5DF0C3}">
      <dgm:prSet/>
      <dgm:spPr/>
      <dgm:t>
        <a:bodyPr/>
        <a:lstStyle/>
        <a:p>
          <a:endParaRPr lang="en-US"/>
        </a:p>
      </dgm:t>
    </dgm:pt>
    <dgm:pt modelId="{109E95E2-877F-4A93-AD37-098C83DFD27F}">
      <dgm:prSet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0"/>
          <a:endParaRPr lang="en-US" sz="1350" b="1" dirty="0"/>
        </a:p>
      </dgm:t>
    </dgm:pt>
    <dgm:pt modelId="{EA69D4B2-5E2C-416E-A894-EAFB02E67E65}" type="parTrans" cxnId="{461D1ABB-6F9F-4799-AFC1-51970999713B}">
      <dgm:prSet/>
      <dgm:spPr/>
      <dgm:t>
        <a:bodyPr/>
        <a:lstStyle/>
        <a:p>
          <a:endParaRPr lang="en-US"/>
        </a:p>
      </dgm:t>
    </dgm:pt>
    <dgm:pt modelId="{08043040-C7AF-4BF2-B18F-1673F19D4D27}" type="sibTrans" cxnId="{461D1ABB-6F9F-4799-AFC1-51970999713B}">
      <dgm:prSet/>
      <dgm:spPr/>
      <dgm:t>
        <a:bodyPr/>
        <a:lstStyle/>
        <a:p>
          <a:endParaRPr lang="en-US"/>
        </a:p>
      </dgm:t>
    </dgm:pt>
    <dgm:pt modelId="{C94466B5-16D1-474D-A806-A796519AEA97}">
      <dgm:prSet custT="1"/>
      <dgm:spPr>
        <a:blipFill rotWithShape="0">
          <a:blip xmlns:r="http://schemas.openxmlformats.org/officeDocument/2006/relationships" r:embed="rId3"/>
          <a:stretch>
            <a:fillRect l="-15000" r="-15000"/>
          </a:stretch>
        </a:blipFill>
      </dgm:spPr>
      <dgm:t>
        <a:bodyPr/>
        <a:lstStyle/>
        <a:p>
          <a:pPr algn="l" rtl="0"/>
          <a:endParaRPr lang="en-US" sz="1100" b="1" dirty="0">
            <a:solidFill>
              <a:schemeClr val="bg1"/>
            </a:solidFill>
          </a:endParaRPr>
        </a:p>
      </dgm:t>
    </dgm:pt>
    <dgm:pt modelId="{2E7E2883-A392-4309-BE50-19DD8A5FAAA7}" type="parTrans" cxnId="{94E1D84D-9403-4210-BFF9-F3D5BC79EABD}">
      <dgm:prSet/>
      <dgm:spPr/>
      <dgm:t>
        <a:bodyPr/>
        <a:lstStyle/>
        <a:p>
          <a:endParaRPr lang="en-US"/>
        </a:p>
      </dgm:t>
    </dgm:pt>
    <dgm:pt modelId="{25BFC0AE-5B7F-4886-B154-38EA3AC3D957}" type="sibTrans" cxnId="{94E1D84D-9403-4210-BFF9-F3D5BC79EABD}">
      <dgm:prSet/>
      <dgm:spPr/>
      <dgm:t>
        <a:bodyPr/>
        <a:lstStyle/>
        <a:p>
          <a:endParaRPr lang="en-US"/>
        </a:p>
      </dgm:t>
    </dgm:pt>
    <dgm:pt modelId="{2E6AA7F4-80C4-4D68-9D8C-DFAC46F79166}">
      <dgm:prSet custT="1"/>
      <dgm:spPr/>
      <dgm:t>
        <a:bodyPr/>
        <a:lstStyle/>
        <a:p>
          <a:pPr rtl="0"/>
          <a:r>
            <a:rPr kumimoji="1" lang="en-US" sz="1400" b="1" dirty="0" smtClean="0"/>
            <a:t>Benthic Algae</a:t>
          </a:r>
          <a:endParaRPr lang="en-US" sz="1400" b="1" dirty="0"/>
        </a:p>
      </dgm:t>
    </dgm:pt>
    <dgm:pt modelId="{34C13C78-6CDD-43B4-995B-551A908C1D50}" type="sibTrans" cxnId="{5256ABEC-FA52-476C-BAC0-D4F35FF2F1B9}">
      <dgm:prSet/>
      <dgm:spPr/>
      <dgm:t>
        <a:bodyPr/>
        <a:lstStyle/>
        <a:p>
          <a:endParaRPr lang="en-US"/>
        </a:p>
      </dgm:t>
    </dgm:pt>
    <dgm:pt modelId="{1A19E04B-E675-491E-81EA-B7AE5D0D1CBC}" type="parTrans" cxnId="{5256ABEC-FA52-476C-BAC0-D4F35FF2F1B9}">
      <dgm:prSet/>
      <dgm:spPr/>
      <dgm:t>
        <a:bodyPr/>
        <a:lstStyle/>
        <a:p>
          <a:endParaRPr lang="en-US"/>
        </a:p>
      </dgm:t>
    </dgm:pt>
    <dgm:pt modelId="{374541C3-4EE9-4218-A983-56E274E66C36}">
      <dgm:prSet custT="1"/>
      <dgm:spPr/>
      <dgm:t>
        <a:bodyPr/>
        <a:lstStyle/>
        <a:p>
          <a:pPr algn="l"/>
          <a:r>
            <a:rPr lang="en-US" sz="1200" b="1" dirty="0" smtClean="0"/>
            <a:t>Metals</a:t>
          </a:r>
          <a:endParaRPr lang="en-US" sz="1200" b="1" dirty="0"/>
        </a:p>
      </dgm:t>
    </dgm:pt>
    <dgm:pt modelId="{617BD69E-ED85-4C24-A3BA-D01759820F31}" type="parTrans" cxnId="{6D52E694-8822-49DB-B6FA-058CC47DEB67}">
      <dgm:prSet/>
      <dgm:spPr/>
      <dgm:t>
        <a:bodyPr/>
        <a:lstStyle/>
        <a:p>
          <a:endParaRPr lang="en-US"/>
        </a:p>
      </dgm:t>
    </dgm:pt>
    <dgm:pt modelId="{218445A9-B16B-42A2-A25F-F458451C74CC}" type="sibTrans" cxnId="{6D52E694-8822-49DB-B6FA-058CC47DEB67}">
      <dgm:prSet/>
      <dgm:spPr/>
      <dgm:t>
        <a:bodyPr/>
        <a:lstStyle/>
        <a:p>
          <a:endParaRPr lang="en-US"/>
        </a:p>
      </dgm:t>
    </dgm:pt>
    <dgm:pt modelId="{3CE0BDE3-E49C-478C-A64A-6579A66DF52E}">
      <dgm:prSet custT="1"/>
      <dgm:spPr/>
      <dgm:t>
        <a:bodyPr/>
        <a:lstStyle/>
        <a:p>
          <a:pPr algn="l"/>
          <a:r>
            <a:rPr lang="en-US" sz="1200" b="1" dirty="0" smtClean="0"/>
            <a:t>Nutrients</a:t>
          </a:r>
          <a:endParaRPr lang="en-US" sz="1200" b="1" dirty="0"/>
        </a:p>
      </dgm:t>
    </dgm:pt>
    <dgm:pt modelId="{DA84350A-AAAD-40AD-BB64-CBF4E6BD4B32}" type="parTrans" cxnId="{0DBFABA9-9034-4E8C-A29F-DF392033AE57}">
      <dgm:prSet/>
      <dgm:spPr/>
      <dgm:t>
        <a:bodyPr/>
        <a:lstStyle/>
        <a:p>
          <a:endParaRPr lang="en-US"/>
        </a:p>
      </dgm:t>
    </dgm:pt>
    <dgm:pt modelId="{CE3775F2-0431-457C-A11B-EF1F3B3FDCDE}" type="sibTrans" cxnId="{0DBFABA9-9034-4E8C-A29F-DF392033AE57}">
      <dgm:prSet/>
      <dgm:spPr/>
      <dgm:t>
        <a:bodyPr/>
        <a:lstStyle/>
        <a:p>
          <a:endParaRPr lang="en-US"/>
        </a:p>
      </dgm:t>
    </dgm:pt>
    <dgm:pt modelId="{AF81777D-EA62-44E8-B0BC-A099673D5A8E}">
      <dgm:prSet custT="1"/>
      <dgm:spPr/>
      <dgm:t>
        <a:bodyPr/>
        <a:lstStyle/>
        <a:p>
          <a:pPr algn="l"/>
          <a:r>
            <a:rPr lang="en-US" sz="1200" b="1" dirty="0" smtClean="0"/>
            <a:t>Organics</a:t>
          </a:r>
          <a:endParaRPr lang="en-US" sz="1200" b="1" dirty="0"/>
        </a:p>
      </dgm:t>
    </dgm:pt>
    <dgm:pt modelId="{C9E11930-67A7-4DD0-B570-D85EF334F692}" type="parTrans" cxnId="{F93CD2EE-366C-4B8B-A95C-D64ECF05C4D5}">
      <dgm:prSet/>
      <dgm:spPr/>
      <dgm:t>
        <a:bodyPr/>
        <a:lstStyle/>
        <a:p>
          <a:endParaRPr lang="en-US"/>
        </a:p>
      </dgm:t>
    </dgm:pt>
    <dgm:pt modelId="{D4B68569-4B89-43D4-BBD7-740AA3CC03DB}" type="sibTrans" cxnId="{F93CD2EE-366C-4B8B-A95C-D64ECF05C4D5}">
      <dgm:prSet/>
      <dgm:spPr/>
      <dgm:t>
        <a:bodyPr/>
        <a:lstStyle/>
        <a:p>
          <a:endParaRPr lang="en-US"/>
        </a:p>
      </dgm:t>
    </dgm:pt>
    <dgm:pt modelId="{5317DD7C-1552-4E29-8DE7-74055FD443D6}">
      <dgm:prSet custT="1"/>
      <dgm:spPr/>
      <dgm:t>
        <a:bodyPr/>
        <a:lstStyle/>
        <a:p>
          <a:pPr algn="l"/>
          <a:r>
            <a:rPr lang="en-US" sz="1200" b="1" dirty="0" smtClean="0"/>
            <a:t>Indicator Bacteria</a:t>
          </a:r>
          <a:endParaRPr lang="en-US" sz="1200" b="1" dirty="0"/>
        </a:p>
      </dgm:t>
    </dgm:pt>
    <dgm:pt modelId="{73FEDE1C-8D61-4991-ADD7-820DF5ECB32B}" type="parTrans" cxnId="{A65EC716-B851-4673-83A7-BA89A292456A}">
      <dgm:prSet/>
      <dgm:spPr/>
      <dgm:t>
        <a:bodyPr/>
        <a:lstStyle/>
        <a:p>
          <a:endParaRPr lang="en-US"/>
        </a:p>
      </dgm:t>
    </dgm:pt>
    <dgm:pt modelId="{D706E7CE-AADD-4CEE-A90D-8969A80E45D0}" type="sibTrans" cxnId="{A65EC716-B851-4673-83A7-BA89A292456A}">
      <dgm:prSet/>
      <dgm:spPr/>
      <dgm:t>
        <a:bodyPr/>
        <a:lstStyle/>
        <a:p>
          <a:endParaRPr lang="en-US"/>
        </a:p>
      </dgm:t>
    </dgm:pt>
    <dgm:pt modelId="{ED0A8E19-C5BB-4685-A0C9-DCC1FFFF3219}">
      <dgm:prSet custT="1"/>
      <dgm:spPr/>
      <dgm:t>
        <a:bodyPr/>
        <a:lstStyle/>
        <a:p>
          <a:pPr algn="l"/>
          <a:endParaRPr lang="en-US" sz="1400" dirty="0"/>
        </a:p>
      </dgm:t>
    </dgm:pt>
    <dgm:pt modelId="{D79D39EB-E3CC-4583-BB72-AFCCBF76FA24}" type="parTrans" cxnId="{FB612AC5-F659-4B5C-B271-8573CEB045B6}">
      <dgm:prSet/>
      <dgm:spPr/>
      <dgm:t>
        <a:bodyPr/>
        <a:lstStyle/>
        <a:p>
          <a:endParaRPr lang="en-US"/>
        </a:p>
      </dgm:t>
    </dgm:pt>
    <dgm:pt modelId="{728882C9-9226-4AD2-B52C-671221D94A77}" type="sibTrans" cxnId="{FB612AC5-F659-4B5C-B271-8573CEB045B6}">
      <dgm:prSet/>
      <dgm:spPr/>
      <dgm:t>
        <a:bodyPr/>
        <a:lstStyle/>
        <a:p>
          <a:endParaRPr lang="en-US"/>
        </a:p>
      </dgm:t>
    </dgm:pt>
    <dgm:pt modelId="{88006B05-D9D8-4B0F-A340-9174B87E9FDD}">
      <dgm:prSet custT="1"/>
      <dgm:spPr/>
      <dgm:t>
        <a:bodyPr/>
        <a:lstStyle/>
        <a:p>
          <a:pPr rtl="0"/>
          <a:r>
            <a:rPr kumimoji="1" lang="en-US" sz="1400" b="1" dirty="0" smtClean="0"/>
            <a:t>Benthic </a:t>
          </a:r>
          <a:r>
            <a:rPr kumimoji="1" lang="en-US" sz="1400" b="1" dirty="0" err="1" smtClean="0"/>
            <a:t>Macroinvertebrates</a:t>
          </a:r>
          <a:endParaRPr lang="en-US" sz="1400" b="1" dirty="0"/>
        </a:p>
      </dgm:t>
    </dgm:pt>
    <dgm:pt modelId="{7547CF2D-FBC0-417B-877A-CF252A21FDAC}" type="parTrans" cxnId="{2BB3C52F-AD9E-409B-9040-D8ACBC49B971}">
      <dgm:prSet/>
      <dgm:spPr/>
      <dgm:t>
        <a:bodyPr/>
        <a:lstStyle/>
        <a:p>
          <a:endParaRPr lang="en-US"/>
        </a:p>
      </dgm:t>
    </dgm:pt>
    <dgm:pt modelId="{4CC780F5-4113-4BF7-80BD-7DB80E9D2F3E}" type="sibTrans" cxnId="{2BB3C52F-AD9E-409B-9040-D8ACBC49B971}">
      <dgm:prSet/>
      <dgm:spPr/>
      <dgm:t>
        <a:bodyPr/>
        <a:lstStyle/>
        <a:p>
          <a:endParaRPr lang="en-US"/>
        </a:p>
      </dgm:t>
    </dgm:pt>
    <dgm:pt modelId="{6FD9FFE7-DA1D-47D7-9447-965A21F40A2C}">
      <dgm:prSet/>
      <dgm:spPr/>
      <dgm:t>
        <a:bodyPr/>
        <a:lstStyle/>
        <a:p>
          <a:pPr rtl="0"/>
          <a:endParaRPr lang="en-US" b="1" dirty="0">
            <a:solidFill>
              <a:schemeClr val="bg1"/>
            </a:solidFill>
          </a:endParaRPr>
        </a:p>
      </dgm:t>
    </dgm:pt>
    <dgm:pt modelId="{32D5A246-9D6D-4618-A974-64BB4A2ADEA9}" type="parTrans" cxnId="{4C2821E1-DBD4-48A1-AE14-11E026A81FF8}">
      <dgm:prSet/>
      <dgm:spPr/>
      <dgm:t>
        <a:bodyPr/>
        <a:lstStyle/>
        <a:p>
          <a:endParaRPr lang="en-US"/>
        </a:p>
      </dgm:t>
    </dgm:pt>
    <dgm:pt modelId="{83797895-6237-4653-A37B-64E53801ECBE}" type="sibTrans" cxnId="{4C2821E1-DBD4-48A1-AE14-11E026A81FF8}">
      <dgm:prSet/>
      <dgm:spPr/>
      <dgm:t>
        <a:bodyPr/>
        <a:lstStyle/>
        <a:p>
          <a:endParaRPr lang="en-US"/>
        </a:p>
      </dgm:t>
    </dgm:pt>
    <dgm:pt modelId="{30A1B930-5CE3-4966-9888-7A2919755F55}">
      <dgm:prSet custT="1"/>
      <dgm:spPr/>
      <dgm:t>
        <a:bodyPr/>
        <a:lstStyle/>
        <a:p>
          <a:pPr rtl="0"/>
          <a:endParaRPr lang="en-US" sz="1400" b="1" dirty="0"/>
        </a:p>
      </dgm:t>
    </dgm:pt>
    <dgm:pt modelId="{AB04CEB2-771B-4869-9E9C-38F934558C34}" type="parTrans" cxnId="{09F16C3F-2052-413C-B744-9140FC510032}">
      <dgm:prSet/>
      <dgm:spPr/>
      <dgm:t>
        <a:bodyPr/>
        <a:lstStyle/>
        <a:p>
          <a:endParaRPr lang="en-US"/>
        </a:p>
      </dgm:t>
    </dgm:pt>
    <dgm:pt modelId="{6D58B607-754D-447C-9AA6-17B8B2E43B29}" type="sibTrans" cxnId="{09F16C3F-2052-413C-B744-9140FC510032}">
      <dgm:prSet/>
      <dgm:spPr/>
      <dgm:t>
        <a:bodyPr/>
        <a:lstStyle/>
        <a:p>
          <a:endParaRPr lang="en-US"/>
        </a:p>
      </dgm:t>
    </dgm:pt>
    <dgm:pt modelId="{DD679E90-95C5-46DE-A033-9EF198EC6EAC}" type="pres">
      <dgm:prSet presAssocID="{6A085E07-119E-4275-84FD-4FB6D6168CD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1A3E8A-553F-4F2B-BF74-E6A96FF3C10E}" type="pres">
      <dgm:prSet presAssocID="{6A085E07-119E-4275-84FD-4FB6D6168CD3}" presName="children" presStyleCnt="0"/>
      <dgm:spPr/>
    </dgm:pt>
    <dgm:pt modelId="{24B8BAC9-CF6D-4352-8A76-2521579D2932}" type="pres">
      <dgm:prSet presAssocID="{6A085E07-119E-4275-84FD-4FB6D6168CD3}" presName="child1group" presStyleCnt="0"/>
      <dgm:spPr/>
    </dgm:pt>
    <dgm:pt modelId="{51922469-8975-43A1-8058-739257DAE4E2}" type="pres">
      <dgm:prSet presAssocID="{6A085E07-119E-4275-84FD-4FB6D6168CD3}" presName="child1" presStyleLbl="bgAcc1" presStyleIdx="0" presStyleCnt="4" custScaleX="133009" custLinFactNeighborX="-19658" custLinFactNeighborY="-4735"/>
      <dgm:spPr/>
      <dgm:t>
        <a:bodyPr/>
        <a:lstStyle/>
        <a:p>
          <a:endParaRPr lang="en-US"/>
        </a:p>
      </dgm:t>
    </dgm:pt>
    <dgm:pt modelId="{8B74889D-8F0B-473C-B762-0DAACD8F4DF5}" type="pres">
      <dgm:prSet presAssocID="{6A085E07-119E-4275-84FD-4FB6D6168CD3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E9EF31-F8ED-4712-AF08-A0A037590C01}" type="pres">
      <dgm:prSet presAssocID="{6A085E07-119E-4275-84FD-4FB6D6168CD3}" presName="child2group" presStyleCnt="0"/>
      <dgm:spPr/>
    </dgm:pt>
    <dgm:pt modelId="{289ECA8A-1213-42A0-9673-1B55E9BD8C87}" type="pres">
      <dgm:prSet presAssocID="{6A085E07-119E-4275-84FD-4FB6D6168CD3}" presName="child2" presStyleLbl="bgAcc1" presStyleIdx="1" presStyleCnt="4" custLinFactNeighborX="16632"/>
      <dgm:spPr/>
      <dgm:t>
        <a:bodyPr/>
        <a:lstStyle/>
        <a:p>
          <a:endParaRPr lang="en-US"/>
        </a:p>
      </dgm:t>
    </dgm:pt>
    <dgm:pt modelId="{B6BD498E-B682-4605-9BB0-154BBF00F9CD}" type="pres">
      <dgm:prSet presAssocID="{6A085E07-119E-4275-84FD-4FB6D6168CD3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C63298-EFCA-4DB7-A5BC-B2B212EC987E}" type="pres">
      <dgm:prSet presAssocID="{6A085E07-119E-4275-84FD-4FB6D6168CD3}" presName="child3group" presStyleCnt="0"/>
      <dgm:spPr/>
    </dgm:pt>
    <dgm:pt modelId="{DE430850-896F-48CD-B305-9A3F237C2E93}" type="pres">
      <dgm:prSet presAssocID="{6A085E07-119E-4275-84FD-4FB6D6168CD3}" presName="child3" presStyleLbl="bgAcc1" presStyleIdx="2" presStyleCnt="4" custScaleX="97265" custScaleY="93439" custLinFactNeighborX="16207" custLinFactNeighborY="-19011"/>
      <dgm:spPr/>
      <dgm:t>
        <a:bodyPr/>
        <a:lstStyle/>
        <a:p>
          <a:endParaRPr lang="en-US"/>
        </a:p>
      </dgm:t>
    </dgm:pt>
    <dgm:pt modelId="{AEE28532-EF09-4356-96F0-8426888E9300}" type="pres">
      <dgm:prSet presAssocID="{6A085E07-119E-4275-84FD-4FB6D6168CD3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AB0CC5-E25D-43ED-A138-41532275B75D}" type="pres">
      <dgm:prSet presAssocID="{6A085E07-119E-4275-84FD-4FB6D6168CD3}" presName="child4group" presStyleCnt="0"/>
      <dgm:spPr/>
    </dgm:pt>
    <dgm:pt modelId="{640EFF9A-300B-4960-AD9A-A5205D5B9B09}" type="pres">
      <dgm:prSet presAssocID="{6A085E07-119E-4275-84FD-4FB6D6168CD3}" presName="child4" presStyleLbl="bgAcc1" presStyleIdx="3" presStyleCnt="4" custScaleX="98128" custLinFactNeighborX="-19612" custLinFactNeighborY="-9377"/>
      <dgm:spPr/>
      <dgm:t>
        <a:bodyPr/>
        <a:lstStyle/>
        <a:p>
          <a:endParaRPr lang="en-US"/>
        </a:p>
      </dgm:t>
    </dgm:pt>
    <dgm:pt modelId="{92F5D75A-B928-4735-A97F-72536C9D925E}" type="pres">
      <dgm:prSet presAssocID="{6A085E07-119E-4275-84FD-4FB6D6168CD3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0C5783-ED26-4186-812D-B87FA05E848C}" type="pres">
      <dgm:prSet presAssocID="{6A085E07-119E-4275-84FD-4FB6D6168CD3}" presName="childPlaceholder" presStyleCnt="0"/>
      <dgm:spPr/>
    </dgm:pt>
    <dgm:pt modelId="{4B4FDA64-6A92-4031-BE44-E8984E544FA8}" type="pres">
      <dgm:prSet presAssocID="{6A085E07-119E-4275-84FD-4FB6D6168CD3}" presName="circle" presStyleCnt="0"/>
      <dgm:spPr/>
    </dgm:pt>
    <dgm:pt modelId="{884A883D-5878-41D4-A308-C76BD5A7EAE3}" type="pres">
      <dgm:prSet presAssocID="{6A085E07-119E-4275-84FD-4FB6D6168CD3}" presName="quadrant1" presStyleLbl="node1" presStyleIdx="0" presStyleCnt="4" custScaleX="122402" custScaleY="114092" custLinFactNeighborX="-10171" custLinFactNeighborY="-166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42BC82-0F19-474A-B1A7-CD027F9F32A0}" type="pres">
      <dgm:prSet presAssocID="{6A085E07-119E-4275-84FD-4FB6D6168CD3}" presName="quadrant2" presStyleLbl="node1" presStyleIdx="1" presStyleCnt="4" custScaleX="88240" custScaleY="79098" custLinFactNeighborX="4823" custLinFactNeighborY="-123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8F9A1-3B40-4E42-8759-A48952CB2570}" type="pres">
      <dgm:prSet presAssocID="{6A085E07-119E-4275-84FD-4FB6D6168CD3}" presName="quadrant3" presStyleLbl="node1" presStyleIdx="2" presStyleCnt="4" custScaleX="87567" custScaleY="82023" custLinFactNeighborX="5089" custLinFactNeighborY="-942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3BA7F-06E1-4C0B-BF95-E4BD96E8EE83}" type="pres">
      <dgm:prSet presAssocID="{6A085E07-119E-4275-84FD-4FB6D6168CD3}" presName="quadrant4" presStyleLbl="node1" presStyleIdx="3" presStyleCnt="4" custScaleX="95089" custScaleY="80413" custLinFactNeighborX="3339" custLinFactNeighborY="-1037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277DE1-D64C-4C8B-BE5E-933E591B418B}" type="pres">
      <dgm:prSet presAssocID="{6A085E07-119E-4275-84FD-4FB6D6168CD3}" presName="quadrantPlaceholder" presStyleCnt="0"/>
      <dgm:spPr/>
    </dgm:pt>
    <dgm:pt modelId="{FBAC0650-6F4A-43DF-BD9D-827505069F3B}" type="pres">
      <dgm:prSet presAssocID="{6A085E07-119E-4275-84FD-4FB6D6168CD3}" presName="center1" presStyleLbl="fgShp" presStyleIdx="0" presStyleCnt="2" custFlipVert="0" custScaleX="15274" custScaleY="8722"/>
      <dgm:spPr/>
      <dgm:t>
        <a:bodyPr/>
        <a:lstStyle/>
        <a:p>
          <a:endParaRPr lang="en-US"/>
        </a:p>
      </dgm:t>
    </dgm:pt>
    <dgm:pt modelId="{82DB4EE7-BB7C-41F7-8F24-D742F96A4684}" type="pres">
      <dgm:prSet presAssocID="{6A085E07-119E-4275-84FD-4FB6D6168CD3}" presName="center2" presStyleLbl="fgShp" presStyleIdx="1" presStyleCnt="2" custFlipVert="0" custScaleX="15274" custScaleY="8722"/>
      <dgm:spPr/>
    </dgm:pt>
  </dgm:ptLst>
  <dgm:cxnLst>
    <dgm:cxn modelId="{EC559D84-99AA-4365-89BF-3323D3947160}" type="presOf" srcId="{3CE0BDE3-E49C-478C-A64A-6579A66DF52E}" destId="{B6BD498E-B682-4605-9BB0-154BBF00F9CD}" srcOrd="1" destOrd="2" presId="urn:microsoft.com/office/officeart/2005/8/layout/cycle4#1"/>
    <dgm:cxn modelId="{4C2821E1-DBD4-48A1-AE14-11E026A81FF8}" srcId="{BE9507A6-D6E4-4748-9D6A-072DD3EE37E2}" destId="{6FD9FFE7-DA1D-47D7-9447-965A21F40A2C}" srcOrd="1" destOrd="0" parTransId="{32D5A246-9D6D-4618-A974-64BB4A2ADEA9}" sibTransId="{83797895-6237-4653-A37B-64E53801ECBE}"/>
    <dgm:cxn modelId="{7895393E-C6D1-4E54-A1CE-3E103A5DF0C3}" srcId="{6A085E07-119E-4275-84FD-4FB6D6168CD3}" destId="{D6CF54FB-E168-46A2-ABE1-9817D08BA024}" srcOrd="3" destOrd="0" parTransId="{F93B6A52-3847-4EDC-82FE-8CC5FEFD868D}" sibTransId="{36EF5C24-F89A-4D6E-99B2-F8041125991D}"/>
    <dgm:cxn modelId="{9EA1F43D-18AB-461D-80B6-20C0FC732CED}" type="presOf" srcId="{5317DD7C-1552-4E29-8DE7-74055FD443D6}" destId="{289ECA8A-1213-42A0-9673-1B55E9BD8C87}" srcOrd="0" destOrd="4" presId="urn:microsoft.com/office/officeart/2005/8/layout/cycle4#1"/>
    <dgm:cxn modelId="{5211BC40-64F4-4088-98D1-A61FB638292D}" type="presOf" srcId="{D77E7426-76BB-414B-96D8-A4614147DAB5}" destId="{884A883D-5878-41D4-A308-C76BD5A7EAE3}" srcOrd="0" destOrd="0" presId="urn:microsoft.com/office/officeart/2005/8/layout/cycle4#1"/>
    <dgm:cxn modelId="{1DF2D072-6A17-4147-A139-4D2D1426DA68}" type="presOf" srcId="{109E95E2-877F-4A93-AD37-098C83DFD27F}" destId="{640EFF9A-300B-4960-AD9A-A5205D5B9B09}" srcOrd="0" destOrd="0" presId="urn:microsoft.com/office/officeart/2005/8/layout/cycle4#1"/>
    <dgm:cxn modelId="{72AC514D-6C8A-4357-9325-C2E963B2CD25}" type="presOf" srcId="{BE9507A6-D6E4-4748-9D6A-072DD3EE37E2}" destId="{29E8F9A1-3B40-4E42-8759-A48952CB2570}" srcOrd="0" destOrd="0" presId="urn:microsoft.com/office/officeart/2005/8/layout/cycle4#1"/>
    <dgm:cxn modelId="{A65EC716-B851-4673-83A7-BA89A292456A}" srcId="{26265EF2-A7D8-471C-97E2-0C4F860DCCAB}" destId="{5317DD7C-1552-4E29-8DE7-74055FD443D6}" srcOrd="4" destOrd="0" parTransId="{73FEDE1C-8D61-4991-ADD7-820DF5ECB32B}" sibTransId="{D706E7CE-AADD-4CEE-A90D-8969A80E45D0}"/>
    <dgm:cxn modelId="{06324C2D-6261-497A-BE15-A1F700FF6762}" type="presOf" srcId="{88006B05-D9D8-4B0F-A340-9174B87E9FDD}" destId="{8B74889D-8F0B-473C-B762-0DAACD8F4DF5}" srcOrd="1" destOrd="0" presId="urn:microsoft.com/office/officeart/2005/8/layout/cycle4#1"/>
    <dgm:cxn modelId="{F954499E-AC7C-4268-9DB1-36F2DE4F2242}" type="presOf" srcId="{AF81777D-EA62-44E8-B0BC-A099673D5A8E}" destId="{289ECA8A-1213-42A0-9673-1B55E9BD8C87}" srcOrd="0" destOrd="3" presId="urn:microsoft.com/office/officeart/2005/8/layout/cycle4#1"/>
    <dgm:cxn modelId="{71D08E86-C17A-4767-B90F-61E3BCBF185D}" type="presOf" srcId="{AF81777D-EA62-44E8-B0BC-A099673D5A8E}" destId="{B6BD498E-B682-4605-9BB0-154BBF00F9CD}" srcOrd="1" destOrd="3" presId="urn:microsoft.com/office/officeart/2005/8/layout/cycle4#1"/>
    <dgm:cxn modelId="{81F28B47-8EE6-4B71-B977-8DA9BA383BEF}" srcId="{6A085E07-119E-4275-84FD-4FB6D6168CD3}" destId="{26265EF2-A7D8-471C-97E2-0C4F860DCCAB}" srcOrd="1" destOrd="0" parTransId="{A6BB119B-0DA3-4F66-B469-F09F145C10DD}" sibTransId="{421026CB-06CF-418F-8F6F-7560A078E1EF}"/>
    <dgm:cxn modelId="{5EE8DB0C-A5FA-4EA0-8882-A5356AA2F460}" type="presOf" srcId="{374541C3-4EE9-4218-A983-56E274E66C36}" destId="{B6BD498E-B682-4605-9BB0-154BBF00F9CD}" srcOrd="1" destOrd="1" presId="urn:microsoft.com/office/officeart/2005/8/layout/cycle4#1"/>
    <dgm:cxn modelId="{2BB3C52F-AD9E-409B-9040-D8ACBC49B971}" srcId="{D77E7426-76BB-414B-96D8-A4614147DAB5}" destId="{88006B05-D9D8-4B0F-A340-9174B87E9FDD}" srcOrd="0" destOrd="0" parTransId="{7547CF2D-FBC0-417B-877A-CF252A21FDAC}" sibTransId="{4CC780F5-4113-4BF7-80BD-7DB80E9D2F3E}"/>
    <dgm:cxn modelId="{0F4CBB39-C07C-4C3E-A481-279EB350133A}" srcId="{26265EF2-A7D8-471C-97E2-0C4F860DCCAB}" destId="{1F0D19C8-99F6-4C95-80A0-5A635BA9C7C6}" srcOrd="0" destOrd="0" parTransId="{A09C8432-BB00-4F30-9D3C-42B7CA350ECE}" sibTransId="{98EC6ACA-421B-47D4-BD2C-5216806F2DD1}"/>
    <dgm:cxn modelId="{EFA8D1D8-FA4A-415D-942F-C3DEE9B8EF61}" srcId="{6A085E07-119E-4275-84FD-4FB6D6168CD3}" destId="{D77E7426-76BB-414B-96D8-A4614147DAB5}" srcOrd="0" destOrd="0" parTransId="{889F1F72-6FF9-44F9-B022-2F486E7BC2A5}" sibTransId="{9D406D14-27CF-4F61-80E3-CBBCE7594D39}"/>
    <dgm:cxn modelId="{FB612AC5-F659-4B5C-B271-8573CEB045B6}" srcId="{26265EF2-A7D8-471C-97E2-0C4F860DCCAB}" destId="{ED0A8E19-C5BB-4685-A0C9-DCC1FFFF3219}" srcOrd="5" destOrd="0" parTransId="{D79D39EB-E3CC-4583-BB72-AFCCBF76FA24}" sibTransId="{728882C9-9226-4AD2-B52C-671221D94A77}"/>
    <dgm:cxn modelId="{978B49BD-7492-45C9-A409-C7EC0232EF46}" type="presOf" srcId="{30A1B930-5CE3-4966-9888-7A2919755F55}" destId="{8B74889D-8F0B-473C-B762-0DAACD8F4DF5}" srcOrd="1" destOrd="1" presId="urn:microsoft.com/office/officeart/2005/8/layout/cycle4#1"/>
    <dgm:cxn modelId="{9E8904BC-9053-4E20-A7BA-E6C02421027B}" srcId="{6A085E07-119E-4275-84FD-4FB6D6168CD3}" destId="{BE9507A6-D6E4-4748-9D6A-072DD3EE37E2}" srcOrd="2" destOrd="0" parTransId="{286B80D4-BBF0-4BDC-AD63-A6446C3225F3}" sibTransId="{1C714A26-41B6-4C59-8149-CC73DB5C097D}"/>
    <dgm:cxn modelId="{07FE5087-FB4B-41C5-BA57-252B8EC8A432}" type="presOf" srcId="{ED0A8E19-C5BB-4685-A0C9-DCC1FFFF3219}" destId="{B6BD498E-B682-4605-9BB0-154BBF00F9CD}" srcOrd="1" destOrd="5" presId="urn:microsoft.com/office/officeart/2005/8/layout/cycle4#1"/>
    <dgm:cxn modelId="{51F65A4E-612E-4FBE-8518-5839C7529C10}" type="presOf" srcId="{5317DD7C-1552-4E29-8DE7-74055FD443D6}" destId="{B6BD498E-B682-4605-9BB0-154BBF00F9CD}" srcOrd="1" destOrd="4" presId="urn:microsoft.com/office/officeart/2005/8/layout/cycle4#1"/>
    <dgm:cxn modelId="{09AB2096-A03C-4470-BA1C-19AADBDC4E0B}" type="presOf" srcId="{88006B05-D9D8-4B0F-A340-9174B87E9FDD}" destId="{51922469-8975-43A1-8058-739257DAE4E2}" srcOrd="0" destOrd="0" presId="urn:microsoft.com/office/officeart/2005/8/layout/cycle4#1"/>
    <dgm:cxn modelId="{346EE36C-C08F-4FA1-AE7B-F74B0F4DB800}" type="presOf" srcId="{3CE0BDE3-E49C-478C-A64A-6579A66DF52E}" destId="{289ECA8A-1213-42A0-9673-1B55E9BD8C87}" srcOrd="0" destOrd="2" presId="urn:microsoft.com/office/officeart/2005/8/layout/cycle4#1"/>
    <dgm:cxn modelId="{969FF34F-7706-4C68-B748-267F1CA2CAA8}" type="presOf" srcId="{2E6AA7F4-80C4-4D68-9D8C-DFAC46F79166}" destId="{8B74889D-8F0B-473C-B762-0DAACD8F4DF5}" srcOrd="1" destOrd="2" presId="urn:microsoft.com/office/officeart/2005/8/layout/cycle4#1"/>
    <dgm:cxn modelId="{B81C07BF-876E-4265-98BF-79F723626782}" type="presOf" srcId="{1F0D19C8-99F6-4C95-80A0-5A635BA9C7C6}" destId="{289ECA8A-1213-42A0-9673-1B55E9BD8C87}" srcOrd="0" destOrd="0" presId="urn:microsoft.com/office/officeart/2005/8/layout/cycle4#1"/>
    <dgm:cxn modelId="{E2CBC2FD-F65A-42E3-98BA-E540737AA91F}" type="presOf" srcId="{C94466B5-16D1-474D-A806-A796519AEA97}" destId="{DE430850-896F-48CD-B305-9A3F237C2E93}" srcOrd="0" destOrd="0" presId="urn:microsoft.com/office/officeart/2005/8/layout/cycle4#1"/>
    <dgm:cxn modelId="{09F16C3F-2052-413C-B744-9140FC510032}" srcId="{D77E7426-76BB-414B-96D8-A4614147DAB5}" destId="{30A1B930-5CE3-4966-9888-7A2919755F55}" srcOrd="1" destOrd="0" parTransId="{AB04CEB2-771B-4869-9E9C-38F934558C34}" sibTransId="{6D58B607-754D-447C-9AA6-17B8B2E43B29}"/>
    <dgm:cxn modelId="{822609DA-E2B5-4BD9-BAD8-14B95022F9ED}" type="presOf" srcId="{374541C3-4EE9-4218-A983-56E274E66C36}" destId="{289ECA8A-1213-42A0-9673-1B55E9BD8C87}" srcOrd="0" destOrd="1" presId="urn:microsoft.com/office/officeart/2005/8/layout/cycle4#1"/>
    <dgm:cxn modelId="{72505B66-D3A8-43B6-8CB0-A32D6941BEB9}" type="presOf" srcId="{ED0A8E19-C5BB-4685-A0C9-DCC1FFFF3219}" destId="{289ECA8A-1213-42A0-9673-1B55E9BD8C87}" srcOrd="0" destOrd="5" presId="urn:microsoft.com/office/officeart/2005/8/layout/cycle4#1"/>
    <dgm:cxn modelId="{F93CD2EE-366C-4B8B-A95C-D64ECF05C4D5}" srcId="{26265EF2-A7D8-471C-97E2-0C4F860DCCAB}" destId="{AF81777D-EA62-44E8-B0BC-A099673D5A8E}" srcOrd="3" destOrd="0" parTransId="{C9E11930-67A7-4DD0-B570-D85EF334F692}" sibTransId="{D4B68569-4B89-43D4-BBD7-740AA3CC03DB}"/>
    <dgm:cxn modelId="{5256ABEC-FA52-476C-BAC0-D4F35FF2F1B9}" srcId="{D77E7426-76BB-414B-96D8-A4614147DAB5}" destId="{2E6AA7F4-80C4-4D68-9D8C-DFAC46F79166}" srcOrd="2" destOrd="0" parTransId="{1A19E04B-E675-491E-81EA-B7AE5D0D1CBC}" sibTransId="{34C13C78-6CDD-43B4-995B-551A908C1D50}"/>
    <dgm:cxn modelId="{FAE662B6-A9EE-4201-99BD-0692DB1DC984}" type="presOf" srcId="{C94466B5-16D1-474D-A806-A796519AEA97}" destId="{AEE28532-EF09-4356-96F0-8426888E9300}" srcOrd="1" destOrd="0" presId="urn:microsoft.com/office/officeart/2005/8/layout/cycle4#1"/>
    <dgm:cxn modelId="{6D52E694-8822-49DB-B6FA-058CC47DEB67}" srcId="{26265EF2-A7D8-471C-97E2-0C4F860DCCAB}" destId="{374541C3-4EE9-4218-A983-56E274E66C36}" srcOrd="1" destOrd="0" parTransId="{617BD69E-ED85-4C24-A3BA-D01759820F31}" sibTransId="{218445A9-B16B-42A2-A25F-F458451C74CC}"/>
    <dgm:cxn modelId="{CBC8B558-26A0-47FC-80DF-2161A79B252A}" type="presOf" srcId="{109E95E2-877F-4A93-AD37-098C83DFD27F}" destId="{92F5D75A-B928-4735-A97F-72536C9D925E}" srcOrd="1" destOrd="0" presId="urn:microsoft.com/office/officeart/2005/8/layout/cycle4#1"/>
    <dgm:cxn modelId="{FC304CD3-A7B3-424B-97C0-7FE4DA16EF7D}" type="presOf" srcId="{30A1B930-5CE3-4966-9888-7A2919755F55}" destId="{51922469-8975-43A1-8058-739257DAE4E2}" srcOrd="0" destOrd="1" presId="urn:microsoft.com/office/officeart/2005/8/layout/cycle4#1"/>
    <dgm:cxn modelId="{4A7310BF-42C5-4294-99D7-483A4E022C47}" type="presOf" srcId="{6FD9FFE7-DA1D-47D7-9447-965A21F40A2C}" destId="{AEE28532-EF09-4356-96F0-8426888E9300}" srcOrd="1" destOrd="1" presId="urn:microsoft.com/office/officeart/2005/8/layout/cycle4#1"/>
    <dgm:cxn modelId="{AC932F5C-3027-4876-B721-2EEEC35031F6}" type="presOf" srcId="{6FD9FFE7-DA1D-47D7-9447-965A21F40A2C}" destId="{DE430850-896F-48CD-B305-9A3F237C2E93}" srcOrd="0" destOrd="1" presId="urn:microsoft.com/office/officeart/2005/8/layout/cycle4#1"/>
    <dgm:cxn modelId="{D12E44AE-0293-498A-BCC2-A82D9C6E9861}" type="presOf" srcId="{26265EF2-A7D8-471C-97E2-0C4F860DCCAB}" destId="{8042BC82-0F19-474A-B1A7-CD027F9F32A0}" srcOrd="0" destOrd="0" presId="urn:microsoft.com/office/officeart/2005/8/layout/cycle4#1"/>
    <dgm:cxn modelId="{461D1ABB-6F9F-4799-AFC1-51970999713B}" srcId="{D6CF54FB-E168-46A2-ABE1-9817D08BA024}" destId="{109E95E2-877F-4A93-AD37-098C83DFD27F}" srcOrd="0" destOrd="0" parTransId="{EA69D4B2-5E2C-416E-A894-EAFB02E67E65}" sibTransId="{08043040-C7AF-4BF2-B18F-1673F19D4D27}"/>
    <dgm:cxn modelId="{1EDE14DD-81A7-4C22-BAF7-B2BDEB6CF6CE}" type="presOf" srcId="{2E6AA7F4-80C4-4D68-9D8C-DFAC46F79166}" destId="{51922469-8975-43A1-8058-739257DAE4E2}" srcOrd="0" destOrd="2" presId="urn:microsoft.com/office/officeart/2005/8/layout/cycle4#1"/>
    <dgm:cxn modelId="{0DBFABA9-9034-4E8C-A29F-DF392033AE57}" srcId="{26265EF2-A7D8-471C-97E2-0C4F860DCCAB}" destId="{3CE0BDE3-E49C-478C-A64A-6579A66DF52E}" srcOrd="2" destOrd="0" parTransId="{DA84350A-AAAD-40AD-BB64-CBF4E6BD4B32}" sibTransId="{CE3775F2-0431-457C-A11B-EF1F3B3FDCDE}"/>
    <dgm:cxn modelId="{398BB247-7BF0-4409-B215-E169C0889E9D}" type="presOf" srcId="{D6CF54FB-E168-46A2-ABE1-9817D08BA024}" destId="{9123BA7F-06E1-4C0B-BF95-E4BD96E8EE83}" srcOrd="0" destOrd="0" presId="urn:microsoft.com/office/officeart/2005/8/layout/cycle4#1"/>
    <dgm:cxn modelId="{C46C910E-C2B2-4A5A-AB4C-AEAF86FECA35}" type="presOf" srcId="{1F0D19C8-99F6-4C95-80A0-5A635BA9C7C6}" destId="{B6BD498E-B682-4605-9BB0-154BBF00F9CD}" srcOrd="1" destOrd="0" presId="urn:microsoft.com/office/officeart/2005/8/layout/cycle4#1"/>
    <dgm:cxn modelId="{94E1D84D-9403-4210-BFF9-F3D5BC79EABD}" srcId="{BE9507A6-D6E4-4748-9D6A-072DD3EE37E2}" destId="{C94466B5-16D1-474D-A806-A796519AEA97}" srcOrd="0" destOrd="0" parTransId="{2E7E2883-A392-4309-BE50-19DD8A5FAAA7}" sibTransId="{25BFC0AE-5B7F-4886-B154-38EA3AC3D957}"/>
    <dgm:cxn modelId="{DE1450CF-8D1C-4FBC-9BC2-A6AB4606A2CA}" type="presOf" srcId="{6A085E07-119E-4275-84FD-4FB6D6168CD3}" destId="{DD679E90-95C5-46DE-A033-9EF198EC6EAC}" srcOrd="0" destOrd="0" presId="urn:microsoft.com/office/officeart/2005/8/layout/cycle4#1"/>
    <dgm:cxn modelId="{887A510E-611A-4C38-A909-3F60F0D03C9A}" type="presParOf" srcId="{DD679E90-95C5-46DE-A033-9EF198EC6EAC}" destId="{4E1A3E8A-553F-4F2B-BF74-E6A96FF3C10E}" srcOrd="0" destOrd="0" presId="urn:microsoft.com/office/officeart/2005/8/layout/cycle4#1"/>
    <dgm:cxn modelId="{F3E1E3B0-0990-4F5F-9391-D9815754ECEA}" type="presParOf" srcId="{4E1A3E8A-553F-4F2B-BF74-E6A96FF3C10E}" destId="{24B8BAC9-CF6D-4352-8A76-2521579D2932}" srcOrd="0" destOrd="0" presId="urn:microsoft.com/office/officeart/2005/8/layout/cycle4#1"/>
    <dgm:cxn modelId="{1FE539D9-FAA8-48E6-B6E5-7350AF65540F}" type="presParOf" srcId="{24B8BAC9-CF6D-4352-8A76-2521579D2932}" destId="{51922469-8975-43A1-8058-739257DAE4E2}" srcOrd="0" destOrd="0" presId="urn:microsoft.com/office/officeart/2005/8/layout/cycle4#1"/>
    <dgm:cxn modelId="{C86AABE4-993A-4FB5-BAB8-6BB9AC1B43A3}" type="presParOf" srcId="{24B8BAC9-CF6D-4352-8A76-2521579D2932}" destId="{8B74889D-8F0B-473C-B762-0DAACD8F4DF5}" srcOrd="1" destOrd="0" presId="urn:microsoft.com/office/officeart/2005/8/layout/cycle4#1"/>
    <dgm:cxn modelId="{5ECAE851-D367-407C-A504-6519EE1620C1}" type="presParOf" srcId="{4E1A3E8A-553F-4F2B-BF74-E6A96FF3C10E}" destId="{36E9EF31-F8ED-4712-AF08-A0A037590C01}" srcOrd="1" destOrd="0" presId="urn:microsoft.com/office/officeart/2005/8/layout/cycle4#1"/>
    <dgm:cxn modelId="{98E3BB8F-FCD5-49BA-B163-4B867775A7B8}" type="presParOf" srcId="{36E9EF31-F8ED-4712-AF08-A0A037590C01}" destId="{289ECA8A-1213-42A0-9673-1B55E9BD8C87}" srcOrd="0" destOrd="0" presId="urn:microsoft.com/office/officeart/2005/8/layout/cycle4#1"/>
    <dgm:cxn modelId="{91557AF5-DC6B-4B91-98AD-F1618DF4E101}" type="presParOf" srcId="{36E9EF31-F8ED-4712-AF08-A0A037590C01}" destId="{B6BD498E-B682-4605-9BB0-154BBF00F9CD}" srcOrd="1" destOrd="0" presId="urn:microsoft.com/office/officeart/2005/8/layout/cycle4#1"/>
    <dgm:cxn modelId="{A38FE094-D388-4916-AED2-6F46CE7017CE}" type="presParOf" srcId="{4E1A3E8A-553F-4F2B-BF74-E6A96FF3C10E}" destId="{48C63298-EFCA-4DB7-A5BC-B2B212EC987E}" srcOrd="2" destOrd="0" presId="urn:microsoft.com/office/officeart/2005/8/layout/cycle4#1"/>
    <dgm:cxn modelId="{AB8FED41-26AC-443B-87F3-8611CF50F3DF}" type="presParOf" srcId="{48C63298-EFCA-4DB7-A5BC-B2B212EC987E}" destId="{DE430850-896F-48CD-B305-9A3F237C2E93}" srcOrd="0" destOrd="0" presId="urn:microsoft.com/office/officeart/2005/8/layout/cycle4#1"/>
    <dgm:cxn modelId="{53CF96F4-3AEA-43B6-A351-3E3F6B26CE48}" type="presParOf" srcId="{48C63298-EFCA-4DB7-A5BC-B2B212EC987E}" destId="{AEE28532-EF09-4356-96F0-8426888E9300}" srcOrd="1" destOrd="0" presId="urn:microsoft.com/office/officeart/2005/8/layout/cycle4#1"/>
    <dgm:cxn modelId="{A8CE5780-DAA5-4FDE-BB89-EFC95FFF194F}" type="presParOf" srcId="{4E1A3E8A-553F-4F2B-BF74-E6A96FF3C10E}" destId="{E6AB0CC5-E25D-43ED-A138-41532275B75D}" srcOrd="3" destOrd="0" presId="urn:microsoft.com/office/officeart/2005/8/layout/cycle4#1"/>
    <dgm:cxn modelId="{A56E319B-7D2E-4493-9030-2B904EA1C683}" type="presParOf" srcId="{E6AB0CC5-E25D-43ED-A138-41532275B75D}" destId="{640EFF9A-300B-4960-AD9A-A5205D5B9B09}" srcOrd="0" destOrd="0" presId="urn:microsoft.com/office/officeart/2005/8/layout/cycle4#1"/>
    <dgm:cxn modelId="{50959BF0-34DD-4CAB-9A7E-E7817F83021C}" type="presParOf" srcId="{E6AB0CC5-E25D-43ED-A138-41532275B75D}" destId="{92F5D75A-B928-4735-A97F-72536C9D925E}" srcOrd="1" destOrd="0" presId="urn:microsoft.com/office/officeart/2005/8/layout/cycle4#1"/>
    <dgm:cxn modelId="{F65D744C-63E0-45EE-9280-751F1D13880A}" type="presParOf" srcId="{4E1A3E8A-553F-4F2B-BF74-E6A96FF3C10E}" destId="{AE0C5783-ED26-4186-812D-B87FA05E848C}" srcOrd="4" destOrd="0" presId="urn:microsoft.com/office/officeart/2005/8/layout/cycle4#1"/>
    <dgm:cxn modelId="{71169921-EDE9-4E7A-8545-04CFCC151228}" type="presParOf" srcId="{DD679E90-95C5-46DE-A033-9EF198EC6EAC}" destId="{4B4FDA64-6A92-4031-BE44-E8984E544FA8}" srcOrd="1" destOrd="0" presId="urn:microsoft.com/office/officeart/2005/8/layout/cycle4#1"/>
    <dgm:cxn modelId="{39BB9D4B-AED3-4B72-8DA3-B80E975E6045}" type="presParOf" srcId="{4B4FDA64-6A92-4031-BE44-E8984E544FA8}" destId="{884A883D-5878-41D4-A308-C76BD5A7EAE3}" srcOrd="0" destOrd="0" presId="urn:microsoft.com/office/officeart/2005/8/layout/cycle4#1"/>
    <dgm:cxn modelId="{711ADF98-D8BE-49EE-98F2-2CF84E5B2C09}" type="presParOf" srcId="{4B4FDA64-6A92-4031-BE44-E8984E544FA8}" destId="{8042BC82-0F19-474A-B1A7-CD027F9F32A0}" srcOrd="1" destOrd="0" presId="urn:microsoft.com/office/officeart/2005/8/layout/cycle4#1"/>
    <dgm:cxn modelId="{F95053CE-6449-45BC-97A1-C2CB163CCC5D}" type="presParOf" srcId="{4B4FDA64-6A92-4031-BE44-E8984E544FA8}" destId="{29E8F9A1-3B40-4E42-8759-A48952CB2570}" srcOrd="2" destOrd="0" presId="urn:microsoft.com/office/officeart/2005/8/layout/cycle4#1"/>
    <dgm:cxn modelId="{F543E69F-C1CE-4A49-874E-CD841B9D1A69}" type="presParOf" srcId="{4B4FDA64-6A92-4031-BE44-E8984E544FA8}" destId="{9123BA7F-06E1-4C0B-BF95-E4BD96E8EE83}" srcOrd="3" destOrd="0" presId="urn:microsoft.com/office/officeart/2005/8/layout/cycle4#1"/>
    <dgm:cxn modelId="{EF69D136-15ED-4CA5-BC8A-94A8306D2121}" type="presParOf" srcId="{4B4FDA64-6A92-4031-BE44-E8984E544FA8}" destId="{57277DE1-D64C-4C8B-BE5E-933E591B418B}" srcOrd="4" destOrd="0" presId="urn:microsoft.com/office/officeart/2005/8/layout/cycle4#1"/>
    <dgm:cxn modelId="{497A661E-3660-48AE-9D14-6AF52E05EFF1}" type="presParOf" srcId="{DD679E90-95C5-46DE-A033-9EF198EC6EAC}" destId="{FBAC0650-6F4A-43DF-BD9D-827505069F3B}" srcOrd="2" destOrd="0" presId="urn:microsoft.com/office/officeart/2005/8/layout/cycle4#1"/>
    <dgm:cxn modelId="{D0247570-40DC-483C-BD56-74AD14757894}" type="presParOf" srcId="{DD679E90-95C5-46DE-A033-9EF198EC6EAC}" destId="{82DB4EE7-BB7C-41F7-8F24-D742F96A468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69EE37-9643-4B3E-BFAB-7CEE3F58174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1C69C4-8BF2-45D0-A251-1B1AE465E5A7}">
      <dgm:prSet/>
      <dgm:spPr/>
      <dgm:t>
        <a:bodyPr/>
        <a:lstStyle/>
        <a:p>
          <a:pPr rtl="0"/>
          <a:r>
            <a:rPr lang="en-US" b="1" dirty="0" smtClean="0"/>
            <a:t>Q 2 Trends at Unique Sites</a:t>
          </a:r>
          <a:endParaRPr lang="en-US" b="1" dirty="0"/>
        </a:p>
      </dgm:t>
    </dgm:pt>
    <dgm:pt modelId="{4DE36D8D-1673-42E1-8CB3-5A5DB0EAFFF4}" type="parTrans" cxnId="{56C96A78-C0C3-4CCF-BB36-73FA8ED83177}">
      <dgm:prSet/>
      <dgm:spPr/>
      <dgm:t>
        <a:bodyPr/>
        <a:lstStyle/>
        <a:p>
          <a:endParaRPr lang="en-US"/>
        </a:p>
      </dgm:t>
    </dgm:pt>
    <dgm:pt modelId="{82D74D53-E2EA-4BAA-B9B8-F4A35C9908F2}" type="sibTrans" cxnId="{56C96A78-C0C3-4CCF-BB36-73FA8ED83177}">
      <dgm:prSet/>
      <dgm:spPr/>
      <dgm:t>
        <a:bodyPr/>
        <a:lstStyle/>
        <a:p>
          <a:endParaRPr lang="en-US"/>
        </a:p>
      </dgm:t>
    </dgm:pt>
    <dgm:pt modelId="{4165B194-4623-4912-A59D-88DE7480F9A5}">
      <dgm:prSet/>
      <dgm:spPr/>
      <dgm:t>
        <a:bodyPr/>
        <a:lstStyle/>
        <a:p>
          <a:pPr rtl="0"/>
          <a:r>
            <a:rPr lang="en-US" b="1" dirty="0" smtClean="0"/>
            <a:t>High use &amp;/or ecological value (CRAM)</a:t>
          </a:r>
          <a:endParaRPr lang="en-US" b="1" dirty="0"/>
        </a:p>
      </dgm:t>
    </dgm:pt>
    <dgm:pt modelId="{89A1328F-35C2-40E2-894B-5900840C12B9}" type="parTrans" cxnId="{979BC7EA-4916-456E-9776-A299E8F09951}">
      <dgm:prSet/>
      <dgm:spPr/>
      <dgm:t>
        <a:bodyPr/>
        <a:lstStyle/>
        <a:p>
          <a:endParaRPr lang="en-US"/>
        </a:p>
      </dgm:t>
    </dgm:pt>
    <dgm:pt modelId="{703CF343-FFD9-4631-9F37-C85C575163CA}" type="sibTrans" cxnId="{979BC7EA-4916-456E-9776-A299E8F09951}">
      <dgm:prSet/>
      <dgm:spPr/>
      <dgm:t>
        <a:bodyPr/>
        <a:lstStyle/>
        <a:p>
          <a:endParaRPr lang="en-US"/>
        </a:p>
      </dgm:t>
    </dgm:pt>
    <dgm:pt modelId="{2E6E116A-05D7-45A7-A29F-BABC8F0491A5}">
      <dgm:prSet/>
      <dgm:spPr/>
      <dgm:t>
        <a:bodyPr/>
        <a:lstStyle/>
        <a:p>
          <a:pPr rtl="0"/>
          <a:r>
            <a:rPr lang="en-US" b="1" dirty="0" smtClean="0"/>
            <a:t>Confluence points where tributaries meet </a:t>
          </a:r>
          <a:r>
            <a:rPr lang="en-US" b="1" dirty="0" err="1" smtClean="0"/>
            <a:t>mainstem</a:t>
          </a:r>
          <a:r>
            <a:rPr lang="en-US" b="1" dirty="0" smtClean="0"/>
            <a:t> (All indicators)</a:t>
          </a:r>
          <a:endParaRPr lang="en-US" b="1" dirty="0"/>
        </a:p>
      </dgm:t>
    </dgm:pt>
    <dgm:pt modelId="{6A62B440-A3AF-4FDC-8904-60B4093CE1A5}" type="parTrans" cxnId="{143C3DB9-2F5C-4FA7-8D94-93CEACB7CB04}">
      <dgm:prSet/>
      <dgm:spPr/>
      <dgm:t>
        <a:bodyPr/>
        <a:lstStyle/>
        <a:p>
          <a:endParaRPr lang="en-US"/>
        </a:p>
      </dgm:t>
    </dgm:pt>
    <dgm:pt modelId="{504242AB-51BB-406F-834A-68B9FC872247}" type="sibTrans" cxnId="{143C3DB9-2F5C-4FA7-8D94-93CEACB7CB04}">
      <dgm:prSet/>
      <dgm:spPr/>
      <dgm:t>
        <a:bodyPr/>
        <a:lstStyle/>
        <a:p>
          <a:endParaRPr lang="en-US"/>
        </a:p>
      </dgm:t>
    </dgm:pt>
    <dgm:pt modelId="{7B827E21-1445-4C4D-AC47-E30917919B3A}">
      <dgm:prSet/>
      <dgm:spPr/>
      <dgm:t>
        <a:bodyPr/>
        <a:lstStyle/>
        <a:p>
          <a:pPr rtl="0"/>
          <a:r>
            <a:rPr lang="en-US" b="1" dirty="0" smtClean="0"/>
            <a:t>Pristine sites in upper watershed (CRAM)</a:t>
          </a:r>
          <a:endParaRPr lang="en-US" b="1" dirty="0"/>
        </a:p>
      </dgm:t>
    </dgm:pt>
    <dgm:pt modelId="{28FCAE85-809E-454A-B540-60D455220BA2}" type="parTrans" cxnId="{41A6EFDA-4907-43E7-8D87-CB90742DDB74}">
      <dgm:prSet/>
      <dgm:spPr/>
      <dgm:t>
        <a:bodyPr/>
        <a:lstStyle/>
        <a:p>
          <a:endParaRPr lang="en-US"/>
        </a:p>
      </dgm:t>
    </dgm:pt>
    <dgm:pt modelId="{EAC182CA-2597-45E1-9117-2BD1A4238A83}" type="sibTrans" cxnId="{41A6EFDA-4907-43E7-8D87-CB90742DDB74}">
      <dgm:prSet/>
      <dgm:spPr/>
      <dgm:t>
        <a:bodyPr/>
        <a:lstStyle/>
        <a:p>
          <a:endParaRPr lang="en-US"/>
        </a:p>
      </dgm:t>
    </dgm:pt>
    <dgm:pt modelId="{3F392197-8424-4403-8A91-EA2A03A28EAA}">
      <dgm:prSet/>
      <dgm:spPr/>
      <dgm:t>
        <a:bodyPr/>
        <a:lstStyle/>
        <a:p>
          <a:pPr rtl="0"/>
          <a:r>
            <a:rPr lang="en-US" b="1" dirty="0" smtClean="0"/>
            <a:t>Q 3  Meeting Water Quality Objectives</a:t>
          </a:r>
          <a:endParaRPr lang="en-US" b="1" dirty="0"/>
        </a:p>
      </dgm:t>
    </dgm:pt>
    <dgm:pt modelId="{533FEDEE-956C-4BFE-B0E0-8F89E389C6A3}" type="parTrans" cxnId="{112E413F-7AB3-4C68-BF5C-85C703CC071C}">
      <dgm:prSet/>
      <dgm:spPr/>
      <dgm:t>
        <a:bodyPr/>
        <a:lstStyle/>
        <a:p>
          <a:endParaRPr lang="en-US"/>
        </a:p>
      </dgm:t>
    </dgm:pt>
    <dgm:pt modelId="{94636E4A-304C-481B-9DC1-5BEC907448C5}" type="sibTrans" cxnId="{112E413F-7AB3-4C68-BF5C-85C703CC071C}">
      <dgm:prSet/>
      <dgm:spPr/>
      <dgm:t>
        <a:bodyPr/>
        <a:lstStyle/>
        <a:p>
          <a:endParaRPr lang="en-US"/>
        </a:p>
      </dgm:t>
    </dgm:pt>
    <dgm:pt modelId="{157C1DF7-4C6F-4E67-A8A9-320F3DD7B4BC}">
      <dgm:prSet/>
      <dgm:spPr/>
      <dgm:t>
        <a:bodyPr/>
        <a:lstStyle/>
        <a:p>
          <a:pPr rtl="0"/>
          <a:r>
            <a:rPr lang="en-US" b="1" dirty="0" smtClean="0"/>
            <a:t>Up  and downstream of regulated discharges (chemistry  and toxicity)</a:t>
          </a:r>
        </a:p>
        <a:p>
          <a:pPr rtl="0"/>
          <a:r>
            <a:rPr lang="en-US" b="1" dirty="0" smtClean="0"/>
            <a:t>Bioassessment downstream</a:t>
          </a:r>
          <a:endParaRPr lang="en-US" b="1" dirty="0"/>
        </a:p>
      </dgm:t>
    </dgm:pt>
    <dgm:pt modelId="{A7D9CA9D-2FE1-46C3-B770-5C4C6CAD6B47}" type="parTrans" cxnId="{D15526C1-44FE-4BD6-83BA-5AE763E05158}">
      <dgm:prSet/>
      <dgm:spPr/>
      <dgm:t>
        <a:bodyPr/>
        <a:lstStyle/>
        <a:p>
          <a:endParaRPr lang="en-US"/>
        </a:p>
      </dgm:t>
    </dgm:pt>
    <dgm:pt modelId="{FF8E5D50-26EA-4349-881B-A6F67CBB6D99}" type="sibTrans" cxnId="{D15526C1-44FE-4BD6-83BA-5AE763E05158}">
      <dgm:prSet/>
      <dgm:spPr/>
      <dgm:t>
        <a:bodyPr/>
        <a:lstStyle/>
        <a:p>
          <a:endParaRPr lang="en-US"/>
        </a:p>
      </dgm:t>
    </dgm:pt>
    <dgm:pt modelId="{A79D03B3-31A6-4DA1-9221-420E1015B3F6}">
      <dgm:prSet/>
      <dgm:spPr/>
      <dgm:t>
        <a:bodyPr/>
        <a:lstStyle/>
        <a:p>
          <a:pPr rtl="0"/>
          <a:r>
            <a:rPr lang="en-US" b="1" dirty="0" smtClean="0"/>
            <a:t>Q 4  Safe to eat fish?</a:t>
          </a:r>
          <a:endParaRPr lang="en-US" b="1" dirty="0"/>
        </a:p>
      </dgm:t>
    </dgm:pt>
    <dgm:pt modelId="{1C1B5CB9-9D8C-486B-9912-E35F91D4E605}" type="parTrans" cxnId="{8E2206CC-E9EC-49B6-AF1F-9178FF2AFEF2}">
      <dgm:prSet/>
      <dgm:spPr/>
      <dgm:t>
        <a:bodyPr/>
        <a:lstStyle/>
        <a:p>
          <a:endParaRPr lang="en-US"/>
        </a:p>
      </dgm:t>
    </dgm:pt>
    <dgm:pt modelId="{05C845BF-B03C-482B-B514-9E07CB5D03BB}" type="sibTrans" cxnId="{8E2206CC-E9EC-49B6-AF1F-9178FF2AFEF2}">
      <dgm:prSet/>
      <dgm:spPr/>
      <dgm:t>
        <a:bodyPr/>
        <a:lstStyle/>
        <a:p>
          <a:endParaRPr lang="en-US"/>
        </a:p>
      </dgm:t>
    </dgm:pt>
    <dgm:pt modelId="{6402C257-0AF3-4341-8E0E-5F56BD30A43D}">
      <dgm:prSet/>
      <dgm:spPr/>
      <dgm:t>
        <a:bodyPr/>
        <a:lstStyle/>
        <a:p>
          <a:pPr rtl="0"/>
          <a:r>
            <a:rPr lang="en-US" b="1" dirty="0" smtClean="0"/>
            <a:t>Popular fishing sites</a:t>
          </a:r>
        </a:p>
        <a:p>
          <a:pPr rtl="0"/>
          <a:r>
            <a:rPr lang="en-US" b="1" dirty="0" smtClean="0"/>
            <a:t>resident fish sp. </a:t>
          </a:r>
        </a:p>
        <a:p>
          <a:pPr rtl="0"/>
          <a:r>
            <a:rPr lang="en-US" b="1" dirty="0" smtClean="0"/>
            <a:t>(Hg, Se, DDT’s &amp; PCBs)</a:t>
          </a:r>
          <a:endParaRPr lang="en-US" b="1" dirty="0"/>
        </a:p>
      </dgm:t>
    </dgm:pt>
    <dgm:pt modelId="{6C206888-B063-434C-BEDF-20AC469EEE9A}" type="parTrans" cxnId="{AA7897A7-9458-4603-A01C-A92AA0F827E2}">
      <dgm:prSet/>
      <dgm:spPr/>
      <dgm:t>
        <a:bodyPr/>
        <a:lstStyle/>
        <a:p>
          <a:endParaRPr lang="en-US"/>
        </a:p>
      </dgm:t>
    </dgm:pt>
    <dgm:pt modelId="{3697B3AB-ECBD-448A-A935-6828E6E19034}" type="sibTrans" cxnId="{AA7897A7-9458-4603-A01C-A92AA0F827E2}">
      <dgm:prSet/>
      <dgm:spPr/>
      <dgm:t>
        <a:bodyPr/>
        <a:lstStyle/>
        <a:p>
          <a:endParaRPr lang="en-US"/>
        </a:p>
      </dgm:t>
    </dgm:pt>
    <dgm:pt modelId="{EAEF876C-8F8C-4E4A-B04E-D3902643FA91}">
      <dgm:prSet/>
      <dgm:spPr/>
      <dgm:t>
        <a:bodyPr/>
        <a:lstStyle/>
        <a:p>
          <a:pPr rtl="0"/>
          <a:r>
            <a:rPr lang="en-US" b="1" dirty="0" smtClean="0"/>
            <a:t>Q5  Safe to swim?</a:t>
          </a:r>
          <a:endParaRPr lang="en-US" b="1" dirty="0"/>
        </a:p>
      </dgm:t>
    </dgm:pt>
    <dgm:pt modelId="{232A9755-E0CB-4459-8A3B-AE24C1FE4B57}" type="parTrans" cxnId="{36060E6A-C2CC-40F5-9AF5-4C5FE0D68CEB}">
      <dgm:prSet/>
      <dgm:spPr/>
      <dgm:t>
        <a:bodyPr/>
        <a:lstStyle/>
        <a:p>
          <a:endParaRPr lang="en-US"/>
        </a:p>
      </dgm:t>
    </dgm:pt>
    <dgm:pt modelId="{18921312-97FA-45EB-96A4-74D924D1E7F9}" type="sibTrans" cxnId="{36060E6A-C2CC-40F5-9AF5-4C5FE0D68CEB}">
      <dgm:prSet/>
      <dgm:spPr/>
      <dgm:t>
        <a:bodyPr/>
        <a:lstStyle/>
        <a:p>
          <a:endParaRPr lang="en-US"/>
        </a:p>
      </dgm:t>
    </dgm:pt>
    <dgm:pt modelId="{02EF9005-378D-4624-B131-B87FB77AB0DF}">
      <dgm:prSet/>
      <dgm:spPr/>
      <dgm:t>
        <a:bodyPr/>
        <a:lstStyle/>
        <a:p>
          <a:pPr rtl="0"/>
          <a:r>
            <a:rPr lang="en-US" b="1" dirty="0" smtClean="0"/>
            <a:t>Popular freshwater swimming sites (</a:t>
          </a:r>
          <a:r>
            <a:rPr lang="en-US" b="1" i="1" dirty="0" err="1" smtClean="0"/>
            <a:t>E.coli</a:t>
          </a:r>
          <a:r>
            <a:rPr lang="en-US" b="1" dirty="0" smtClean="0"/>
            <a:t>)</a:t>
          </a:r>
          <a:endParaRPr lang="en-US" b="1" dirty="0"/>
        </a:p>
      </dgm:t>
    </dgm:pt>
    <dgm:pt modelId="{31DA72F9-1BD5-4A7F-837D-0DCC432A0545}" type="parTrans" cxnId="{B885C4BD-77E8-41C2-87E4-DA3D0A45BCFE}">
      <dgm:prSet/>
      <dgm:spPr/>
      <dgm:t>
        <a:bodyPr/>
        <a:lstStyle/>
        <a:p>
          <a:endParaRPr lang="en-US"/>
        </a:p>
      </dgm:t>
    </dgm:pt>
    <dgm:pt modelId="{A84991C1-632C-483D-B114-D1E5F19ED846}" type="sibTrans" cxnId="{B885C4BD-77E8-41C2-87E4-DA3D0A45BCFE}">
      <dgm:prSet/>
      <dgm:spPr/>
      <dgm:t>
        <a:bodyPr/>
        <a:lstStyle/>
        <a:p>
          <a:endParaRPr lang="en-US"/>
        </a:p>
      </dgm:t>
    </dgm:pt>
    <dgm:pt modelId="{24033CEA-8C1B-4E41-AB2F-649D4F7BD930}" type="pres">
      <dgm:prSet presAssocID="{2B69EE37-9643-4B3E-BFAB-7CEE3F58174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9C301DE-5519-4489-911F-71DBBF8A9C56}" type="pres">
      <dgm:prSet presAssocID="{1E1C69C4-8BF2-45D0-A251-1B1AE465E5A7}" presName="root" presStyleCnt="0"/>
      <dgm:spPr/>
    </dgm:pt>
    <dgm:pt modelId="{CE8A9DEE-DFB2-4EB6-9BDE-2F987F5C0C4A}" type="pres">
      <dgm:prSet presAssocID="{1E1C69C4-8BF2-45D0-A251-1B1AE465E5A7}" presName="rootComposite" presStyleCnt="0"/>
      <dgm:spPr/>
    </dgm:pt>
    <dgm:pt modelId="{A1207321-A19F-4777-9F6A-E1A14D8E198E}" type="pres">
      <dgm:prSet presAssocID="{1E1C69C4-8BF2-45D0-A251-1B1AE465E5A7}" presName="rootText" presStyleLbl="node1" presStyleIdx="0" presStyleCnt="4"/>
      <dgm:spPr/>
      <dgm:t>
        <a:bodyPr/>
        <a:lstStyle/>
        <a:p>
          <a:endParaRPr lang="en-US"/>
        </a:p>
      </dgm:t>
    </dgm:pt>
    <dgm:pt modelId="{F7A547EC-3740-4CC4-A94C-2CEC734C9330}" type="pres">
      <dgm:prSet presAssocID="{1E1C69C4-8BF2-45D0-A251-1B1AE465E5A7}" presName="rootConnector" presStyleLbl="node1" presStyleIdx="0" presStyleCnt="4"/>
      <dgm:spPr/>
      <dgm:t>
        <a:bodyPr/>
        <a:lstStyle/>
        <a:p>
          <a:endParaRPr lang="en-US"/>
        </a:p>
      </dgm:t>
    </dgm:pt>
    <dgm:pt modelId="{65DE2A14-29D5-4036-A947-84FFFF97125C}" type="pres">
      <dgm:prSet presAssocID="{1E1C69C4-8BF2-45D0-A251-1B1AE465E5A7}" presName="childShape" presStyleCnt="0"/>
      <dgm:spPr/>
    </dgm:pt>
    <dgm:pt modelId="{808B0471-C519-4EF3-BB26-DAD3EF17BDF0}" type="pres">
      <dgm:prSet presAssocID="{89A1328F-35C2-40E2-894B-5900840C12B9}" presName="Name13" presStyleLbl="parChTrans1D2" presStyleIdx="0" presStyleCnt="6"/>
      <dgm:spPr/>
      <dgm:t>
        <a:bodyPr/>
        <a:lstStyle/>
        <a:p>
          <a:endParaRPr lang="en-US"/>
        </a:p>
      </dgm:t>
    </dgm:pt>
    <dgm:pt modelId="{E930CAF7-0534-4AD4-B89B-9F790CFDB376}" type="pres">
      <dgm:prSet presAssocID="{4165B194-4623-4912-A59D-88DE7480F9A5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B2830F-F84C-4A19-9DDC-DED094FF108D}" type="pres">
      <dgm:prSet presAssocID="{6A62B440-A3AF-4FDC-8904-60B4093CE1A5}" presName="Name13" presStyleLbl="parChTrans1D2" presStyleIdx="1" presStyleCnt="6"/>
      <dgm:spPr/>
      <dgm:t>
        <a:bodyPr/>
        <a:lstStyle/>
        <a:p>
          <a:endParaRPr lang="en-US"/>
        </a:p>
      </dgm:t>
    </dgm:pt>
    <dgm:pt modelId="{81B8A4D8-9148-407A-9EC0-12F1C3776124}" type="pres">
      <dgm:prSet presAssocID="{2E6E116A-05D7-45A7-A29F-BABC8F0491A5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D21265-017C-4D1A-970F-FA31A6A65E2A}" type="pres">
      <dgm:prSet presAssocID="{28FCAE85-809E-454A-B540-60D455220BA2}" presName="Name13" presStyleLbl="parChTrans1D2" presStyleIdx="2" presStyleCnt="6"/>
      <dgm:spPr/>
      <dgm:t>
        <a:bodyPr/>
        <a:lstStyle/>
        <a:p>
          <a:endParaRPr lang="en-US"/>
        </a:p>
      </dgm:t>
    </dgm:pt>
    <dgm:pt modelId="{AA534349-1ADA-4C99-9E50-50D66015B615}" type="pres">
      <dgm:prSet presAssocID="{7B827E21-1445-4C4D-AC47-E30917919B3A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220624-E67D-4E17-99F8-FFCF015648ED}" type="pres">
      <dgm:prSet presAssocID="{3F392197-8424-4403-8A91-EA2A03A28EAA}" presName="root" presStyleCnt="0"/>
      <dgm:spPr/>
    </dgm:pt>
    <dgm:pt modelId="{12EF0C1E-54BB-4D05-BDF0-A732C811391B}" type="pres">
      <dgm:prSet presAssocID="{3F392197-8424-4403-8A91-EA2A03A28EAA}" presName="rootComposite" presStyleCnt="0"/>
      <dgm:spPr/>
    </dgm:pt>
    <dgm:pt modelId="{D726C95F-6083-43B3-964F-31EE039C9FF6}" type="pres">
      <dgm:prSet presAssocID="{3F392197-8424-4403-8A91-EA2A03A28EAA}" presName="rootText" presStyleLbl="node1" presStyleIdx="1" presStyleCnt="4"/>
      <dgm:spPr/>
      <dgm:t>
        <a:bodyPr/>
        <a:lstStyle/>
        <a:p>
          <a:endParaRPr lang="en-US"/>
        </a:p>
      </dgm:t>
    </dgm:pt>
    <dgm:pt modelId="{0649E4BF-35A2-4B58-9A7B-1C138E807CF3}" type="pres">
      <dgm:prSet presAssocID="{3F392197-8424-4403-8A91-EA2A03A28EAA}" presName="rootConnector" presStyleLbl="node1" presStyleIdx="1" presStyleCnt="4"/>
      <dgm:spPr/>
      <dgm:t>
        <a:bodyPr/>
        <a:lstStyle/>
        <a:p>
          <a:endParaRPr lang="en-US"/>
        </a:p>
      </dgm:t>
    </dgm:pt>
    <dgm:pt modelId="{2DA666BF-5E3E-451D-9EC3-49CAC1CAC6EC}" type="pres">
      <dgm:prSet presAssocID="{3F392197-8424-4403-8A91-EA2A03A28EAA}" presName="childShape" presStyleCnt="0"/>
      <dgm:spPr/>
    </dgm:pt>
    <dgm:pt modelId="{F86B18AA-E63A-41EE-9F36-FC92EC90EC62}" type="pres">
      <dgm:prSet presAssocID="{A7D9CA9D-2FE1-46C3-B770-5C4C6CAD6B47}" presName="Name13" presStyleLbl="parChTrans1D2" presStyleIdx="3" presStyleCnt="6"/>
      <dgm:spPr/>
      <dgm:t>
        <a:bodyPr/>
        <a:lstStyle/>
        <a:p>
          <a:endParaRPr lang="en-US"/>
        </a:p>
      </dgm:t>
    </dgm:pt>
    <dgm:pt modelId="{C73BA4A2-D052-4417-A987-2F4FB7C83B75}" type="pres">
      <dgm:prSet presAssocID="{157C1DF7-4C6F-4E67-A8A9-320F3DD7B4BC}" presName="childText" presStyleLbl="bgAcc1" presStyleIdx="3" presStyleCnt="6" custScaleX="156734" custScaleY="2230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C88A9E-7558-4C86-AB26-C6BCEE489677}" type="pres">
      <dgm:prSet presAssocID="{A79D03B3-31A6-4DA1-9221-420E1015B3F6}" presName="root" presStyleCnt="0"/>
      <dgm:spPr/>
    </dgm:pt>
    <dgm:pt modelId="{7D68FBF7-04E0-4755-A442-487362639DE8}" type="pres">
      <dgm:prSet presAssocID="{A79D03B3-31A6-4DA1-9221-420E1015B3F6}" presName="rootComposite" presStyleCnt="0"/>
      <dgm:spPr/>
    </dgm:pt>
    <dgm:pt modelId="{C14D94C7-FABE-45B3-8F78-1CEC23F06226}" type="pres">
      <dgm:prSet presAssocID="{A79D03B3-31A6-4DA1-9221-420E1015B3F6}" presName="rootText" presStyleLbl="node1" presStyleIdx="2" presStyleCnt="4"/>
      <dgm:spPr/>
      <dgm:t>
        <a:bodyPr/>
        <a:lstStyle/>
        <a:p>
          <a:endParaRPr lang="en-US"/>
        </a:p>
      </dgm:t>
    </dgm:pt>
    <dgm:pt modelId="{05FC2EC4-DC0B-48F6-94AC-0EE6DE50BCFE}" type="pres">
      <dgm:prSet presAssocID="{A79D03B3-31A6-4DA1-9221-420E1015B3F6}" presName="rootConnector" presStyleLbl="node1" presStyleIdx="2" presStyleCnt="4"/>
      <dgm:spPr/>
      <dgm:t>
        <a:bodyPr/>
        <a:lstStyle/>
        <a:p>
          <a:endParaRPr lang="en-US"/>
        </a:p>
      </dgm:t>
    </dgm:pt>
    <dgm:pt modelId="{EE6F83B1-428F-4C45-918D-CA0F399E167E}" type="pres">
      <dgm:prSet presAssocID="{A79D03B3-31A6-4DA1-9221-420E1015B3F6}" presName="childShape" presStyleCnt="0"/>
      <dgm:spPr/>
    </dgm:pt>
    <dgm:pt modelId="{3E3B7172-5810-40EC-A3D6-EDECD1CA56B0}" type="pres">
      <dgm:prSet presAssocID="{6C206888-B063-434C-BEDF-20AC469EEE9A}" presName="Name13" presStyleLbl="parChTrans1D2" presStyleIdx="4" presStyleCnt="6"/>
      <dgm:spPr/>
      <dgm:t>
        <a:bodyPr/>
        <a:lstStyle/>
        <a:p>
          <a:endParaRPr lang="en-US"/>
        </a:p>
      </dgm:t>
    </dgm:pt>
    <dgm:pt modelId="{88D85439-07B2-430F-88AF-92406F750C0D}" type="pres">
      <dgm:prSet presAssocID="{6402C257-0AF3-4341-8E0E-5F56BD30A43D}" presName="childText" presStyleLbl="bgAcc1" presStyleIdx="4" presStyleCnt="6" custScaleX="113666" custScaleY="1473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19AD87-D789-4629-A2B9-92F8BD1CE074}" type="pres">
      <dgm:prSet presAssocID="{EAEF876C-8F8C-4E4A-B04E-D3902643FA91}" presName="root" presStyleCnt="0"/>
      <dgm:spPr/>
    </dgm:pt>
    <dgm:pt modelId="{FF729F06-2D2B-45BF-819A-C4236639683C}" type="pres">
      <dgm:prSet presAssocID="{EAEF876C-8F8C-4E4A-B04E-D3902643FA91}" presName="rootComposite" presStyleCnt="0"/>
      <dgm:spPr/>
    </dgm:pt>
    <dgm:pt modelId="{3C0CFE4F-4D37-41D9-B067-DA15B71C8684}" type="pres">
      <dgm:prSet presAssocID="{EAEF876C-8F8C-4E4A-B04E-D3902643FA91}" presName="rootText" presStyleLbl="node1" presStyleIdx="3" presStyleCnt="4"/>
      <dgm:spPr/>
      <dgm:t>
        <a:bodyPr/>
        <a:lstStyle/>
        <a:p>
          <a:endParaRPr lang="en-US"/>
        </a:p>
      </dgm:t>
    </dgm:pt>
    <dgm:pt modelId="{2E1B8C08-CB0A-4A7F-95CF-F148E5F680F2}" type="pres">
      <dgm:prSet presAssocID="{EAEF876C-8F8C-4E4A-B04E-D3902643FA91}" presName="rootConnector" presStyleLbl="node1" presStyleIdx="3" presStyleCnt="4"/>
      <dgm:spPr/>
      <dgm:t>
        <a:bodyPr/>
        <a:lstStyle/>
        <a:p>
          <a:endParaRPr lang="en-US"/>
        </a:p>
      </dgm:t>
    </dgm:pt>
    <dgm:pt modelId="{6010CA50-6BE4-4FDF-AB3E-CD9106238A87}" type="pres">
      <dgm:prSet presAssocID="{EAEF876C-8F8C-4E4A-B04E-D3902643FA91}" presName="childShape" presStyleCnt="0"/>
      <dgm:spPr/>
    </dgm:pt>
    <dgm:pt modelId="{14F0982E-64CF-47E2-9140-29071EDA4E56}" type="pres">
      <dgm:prSet presAssocID="{31DA72F9-1BD5-4A7F-837D-0DCC432A0545}" presName="Name13" presStyleLbl="parChTrans1D2" presStyleIdx="5" presStyleCnt="6"/>
      <dgm:spPr/>
      <dgm:t>
        <a:bodyPr/>
        <a:lstStyle/>
        <a:p>
          <a:endParaRPr lang="en-US"/>
        </a:p>
      </dgm:t>
    </dgm:pt>
    <dgm:pt modelId="{DE92D627-9004-4E1A-A4ED-FE437E0B9C8C}" type="pres">
      <dgm:prSet presAssocID="{02EF9005-378D-4624-B131-B87FB77AB0DF}" presName="childText" presStyleLbl="bgAcc1" presStyleIdx="5" presStyleCnt="6" custScaleY="2006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4A79CE-93EC-426B-B12D-B7B9CBF8466B}" type="presOf" srcId="{2B69EE37-9643-4B3E-BFAB-7CEE3F58174D}" destId="{24033CEA-8C1B-4E41-AB2F-649D4F7BD930}" srcOrd="0" destOrd="0" presId="urn:microsoft.com/office/officeart/2005/8/layout/hierarchy3"/>
    <dgm:cxn modelId="{E5D42075-679F-4C06-A15E-81545F6526CE}" type="presOf" srcId="{A7D9CA9D-2FE1-46C3-B770-5C4C6CAD6B47}" destId="{F86B18AA-E63A-41EE-9F36-FC92EC90EC62}" srcOrd="0" destOrd="0" presId="urn:microsoft.com/office/officeart/2005/8/layout/hierarchy3"/>
    <dgm:cxn modelId="{D15526C1-44FE-4BD6-83BA-5AE763E05158}" srcId="{3F392197-8424-4403-8A91-EA2A03A28EAA}" destId="{157C1DF7-4C6F-4E67-A8A9-320F3DD7B4BC}" srcOrd="0" destOrd="0" parTransId="{A7D9CA9D-2FE1-46C3-B770-5C4C6CAD6B47}" sibTransId="{FF8E5D50-26EA-4349-881B-A6F67CBB6D99}"/>
    <dgm:cxn modelId="{112E413F-7AB3-4C68-BF5C-85C703CC071C}" srcId="{2B69EE37-9643-4B3E-BFAB-7CEE3F58174D}" destId="{3F392197-8424-4403-8A91-EA2A03A28EAA}" srcOrd="1" destOrd="0" parTransId="{533FEDEE-956C-4BFE-B0E0-8F89E389C6A3}" sibTransId="{94636E4A-304C-481B-9DC1-5BEC907448C5}"/>
    <dgm:cxn modelId="{6D26A9E2-44C1-4572-8B3C-690AC5E23D75}" type="presOf" srcId="{EAEF876C-8F8C-4E4A-B04E-D3902643FA91}" destId="{2E1B8C08-CB0A-4A7F-95CF-F148E5F680F2}" srcOrd="1" destOrd="0" presId="urn:microsoft.com/office/officeart/2005/8/layout/hierarchy3"/>
    <dgm:cxn modelId="{6C30BF5D-1FEC-4EA2-9C2F-0B48359B0BED}" type="presOf" srcId="{6402C257-0AF3-4341-8E0E-5F56BD30A43D}" destId="{88D85439-07B2-430F-88AF-92406F750C0D}" srcOrd="0" destOrd="0" presId="urn:microsoft.com/office/officeart/2005/8/layout/hierarchy3"/>
    <dgm:cxn modelId="{B8169D8A-46D3-49EA-8408-B636B47F60DC}" type="presOf" srcId="{31DA72F9-1BD5-4A7F-837D-0DCC432A0545}" destId="{14F0982E-64CF-47E2-9140-29071EDA4E56}" srcOrd="0" destOrd="0" presId="urn:microsoft.com/office/officeart/2005/8/layout/hierarchy3"/>
    <dgm:cxn modelId="{B885C4BD-77E8-41C2-87E4-DA3D0A45BCFE}" srcId="{EAEF876C-8F8C-4E4A-B04E-D3902643FA91}" destId="{02EF9005-378D-4624-B131-B87FB77AB0DF}" srcOrd="0" destOrd="0" parTransId="{31DA72F9-1BD5-4A7F-837D-0DCC432A0545}" sibTransId="{A84991C1-632C-483D-B114-D1E5F19ED846}"/>
    <dgm:cxn modelId="{36060E6A-C2CC-40F5-9AF5-4C5FE0D68CEB}" srcId="{2B69EE37-9643-4B3E-BFAB-7CEE3F58174D}" destId="{EAEF876C-8F8C-4E4A-B04E-D3902643FA91}" srcOrd="3" destOrd="0" parTransId="{232A9755-E0CB-4459-8A3B-AE24C1FE4B57}" sibTransId="{18921312-97FA-45EB-96A4-74D924D1E7F9}"/>
    <dgm:cxn modelId="{44271C0E-9ACA-4E32-8996-33A017C97685}" type="presOf" srcId="{157C1DF7-4C6F-4E67-A8A9-320F3DD7B4BC}" destId="{C73BA4A2-D052-4417-A987-2F4FB7C83B75}" srcOrd="0" destOrd="0" presId="urn:microsoft.com/office/officeart/2005/8/layout/hierarchy3"/>
    <dgm:cxn modelId="{794D33AC-9C89-481E-AFDB-D284D3CD6AB1}" type="presOf" srcId="{EAEF876C-8F8C-4E4A-B04E-D3902643FA91}" destId="{3C0CFE4F-4D37-41D9-B067-DA15B71C8684}" srcOrd="0" destOrd="0" presId="urn:microsoft.com/office/officeart/2005/8/layout/hierarchy3"/>
    <dgm:cxn modelId="{143C3DB9-2F5C-4FA7-8D94-93CEACB7CB04}" srcId="{1E1C69C4-8BF2-45D0-A251-1B1AE465E5A7}" destId="{2E6E116A-05D7-45A7-A29F-BABC8F0491A5}" srcOrd="1" destOrd="0" parTransId="{6A62B440-A3AF-4FDC-8904-60B4093CE1A5}" sibTransId="{504242AB-51BB-406F-834A-68B9FC872247}"/>
    <dgm:cxn modelId="{7495AB39-5DBB-4F3A-B2E3-3DA39CD1E89C}" type="presOf" srcId="{A79D03B3-31A6-4DA1-9221-420E1015B3F6}" destId="{05FC2EC4-DC0B-48F6-94AC-0EE6DE50BCFE}" srcOrd="1" destOrd="0" presId="urn:microsoft.com/office/officeart/2005/8/layout/hierarchy3"/>
    <dgm:cxn modelId="{9C4136FF-CC1A-477A-AA84-FF0C1AFDEEE3}" type="presOf" srcId="{1E1C69C4-8BF2-45D0-A251-1B1AE465E5A7}" destId="{A1207321-A19F-4777-9F6A-E1A14D8E198E}" srcOrd="0" destOrd="0" presId="urn:microsoft.com/office/officeart/2005/8/layout/hierarchy3"/>
    <dgm:cxn modelId="{D30D90F0-DD9A-4B8D-A636-51116CDDC848}" type="presOf" srcId="{28FCAE85-809E-454A-B540-60D455220BA2}" destId="{4BD21265-017C-4D1A-970F-FA31A6A65E2A}" srcOrd="0" destOrd="0" presId="urn:microsoft.com/office/officeart/2005/8/layout/hierarchy3"/>
    <dgm:cxn modelId="{A4175A92-38DB-413E-8016-1E8369245DED}" type="presOf" srcId="{02EF9005-378D-4624-B131-B87FB77AB0DF}" destId="{DE92D627-9004-4E1A-A4ED-FE437E0B9C8C}" srcOrd="0" destOrd="0" presId="urn:microsoft.com/office/officeart/2005/8/layout/hierarchy3"/>
    <dgm:cxn modelId="{9ACD8026-A08E-48D7-BE7A-D2BF7C64CF98}" type="presOf" srcId="{7B827E21-1445-4C4D-AC47-E30917919B3A}" destId="{AA534349-1ADA-4C99-9E50-50D66015B615}" srcOrd="0" destOrd="0" presId="urn:microsoft.com/office/officeart/2005/8/layout/hierarchy3"/>
    <dgm:cxn modelId="{ECB35EE7-FCCA-475E-B268-D17BBE738268}" type="presOf" srcId="{2E6E116A-05D7-45A7-A29F-BABC8F0491A5}" destId="{81B8A4D8-9148-407A-9EC0-12F1C3776124}" srcOrd="0" destOrd="0" presId="urn:microsoft.com/office/officeart/2005/8/layout/hierarchy3"/>
    <dgm:cxn modelId="{BD0B6CEE-2929-42C4-9C0B-FD51F6936848}" type="presOf" srcId="{A79D03B3-31A6-4DA1-9221-420E1015B3F6}" destId="{C14D94C7-FABE-45B3-8F78-1CEC23F06226}" srcOrd="0" destOrd="0" presId="urn:microsoft.com/office/officeart/2005/8/layout/hierarchy3"/>
    <dgm:cxn modelId="{56C96A78-C0C3-4CCF-BB36-73FA8ED83177}" srcId="{2B69EE37-9643-4B3E-BFAB-7CEE3F58174D}" destId="{1E1C69C4-8BF2-45D0-A251-1B1AE465E5A7}" srcOrd="0" destOrd="0" parTransId="{4DE36D8D-1673-42E1-8CB3-5A5DB0EAFFF4}" sibTransId="{82D74D53-E2EA-4BAA-B9B8-F4A35C9908F2}"/>
    <dgm:cxn modelId="{3B9675E7-6F87-46BA-9057-02205F7B443A}" type="presOf" srcId="{4165B194-4623-4912-A59D-88DE7480F9A5}" destId="{E930CAF7-0534-4AD4-B89B-9F790CFDB376}" srcOrd="0" destOrd="0" presId="urn:microsoft.com/office/officeart/2005/8/layout/hierarchy3"/>
    <dgm:cxn modelId="{C76BB96F-0DA1-4DCC-BA77-3E662A166FD8}" type="presOf" srcId="{3F392197-8424-4403-8A91-EA2A03A28EAA}" destId="{D726C95F-6083-43B3-964F-31EE039C9FF6}" srcOrd="0" destOrd="0" presId="urn:microsoft.com/office/officeart/2005/8/layout/hierarchy3"/>
    <dgm:cxn modelId="{979BC7EA-4916-456E-9776-A299E8F09951}" srcId="{1E1C69C4-8BF2-45D0-A251-1B1AE465E5A7}" destId="{4165B194-4623-4912-A59D-88DE7480F9A5}" srcOrd="0" destOrd="0" parTransId="{89A1328F-35C2-40E2-894B-5900840C12B9}" sibTransId="{703CF343-FFD9-4631-9F37-C85C575163CA}"/>
    <dgm:cxn modelId="{AA7897A7-9458-4603-A01C-A92AA0F827E2}" srcId="{A79D03B3-31A6-4DA1-9221-420E1015B3F6}" destId="{6402C257-0AF3-4341-8E0E-5F56BD30A43D}" srcOrd="0" destOrd="0" parTransId="{6C206888-B063-434C-BEDF-20AC469EEE9A}" sibTransId="{3697B3AB-ECBD-448A-A935-6828E6E19034}"/>
    <dgm:cxn modelId="{CFDFAB30-3810-4436-A9BB-B66652B8C1F2}" type="presOf" srcId="{6A62B440-A3AF-4FDC-8904-60B4093CE1A5}" destId="{93B2830F-F84C-4A19-9DDC-DED094FF108D}" srcOrd="0" destOrd="0" presId="urn:microsoft.com/office/officeart/2005/8/layout/hierarchy3"/>
    <dgm:cxn modelId="{DCD257B0-AC44-4F5C-8E4A-E7C51C891AA4}" type="presOf" srcId="{6C206888-B063-434C-BEDF-20AC469EEE9A}" destId="{3E3B7172-5810-40EC-A3D6-EDECD1CA56B0}" srcOrd="0" destOrd="0" presId="urn:microsoft.com/office/officeart/2005/8/layout/hierarchy3"/>
    <dgm:cxn modelId="{BB6CFF4D-4BC5-4369-B35B-4D9EA5BC7B1E}" type="presOf" srcId="{89A1328F-35C2-40E2-894B-5900840C12B9}" destId="{808B0471-C519-4EF3-BB26-DAD3EF17BDF0}" srcOrd="0" destOrd="0" presId="urn:microsoft.com/office/officeart/2005/8/layout/hierarchy3"/>
    <dgm:cxn modelId="{B70AE324-ADEE-411E-9691-0D931438487F}" type="presOf" srcId="{3F392197-8424-4403-8A91-EA2A03A28EAA}" destId="{0649E4BF-35A2-4B58-9A7B-1C138E807CF3}" srcOrd="1" destOrd="0" presId="urn:microsoft.com/office/officeart/2005/8/layout/hierarchy3"/>
    <dgm:cxn modelId="{9B818C4B-F79F-4465-81FD-D587D71C39B0}" type="presOf" srcId="{1E1C69C4-8BF2-45D0-A251-1B1AE465E5A7}" destId="{F7A547EC-3740-4CC4-A94C-2CEC734C9330}" srcOrd="1" destOrd="0" presId="urn:microsoft.com/office/officeart/2005/8/layout/hierarchy3"/>
    <dgm:cxn modelId="{41A6EFDA-4907-43E7-8D87-CB90742DDB74}" srcId="{1E1C69C4-8BF2-45D0-A251-1B1AE465E5A7}" destId="{7B827E21-1445-4C4D-AC47-E30917919B3A}" srcOrd="2" destOrd="0" parTransId="{28FCAE85-809E-454A-B540-60D455220BA2}" sibTransId="{EAC182CA-2597-45E1-9117-2BD1A4238A83}"/>
    <dgm:cxn modelId="{8E2206CC-E9EC-49B6-AF1F-9178FF2AFEF2}" srcId="{2B69EE37-9643-4B3E-BFAB-7CEE3F58174D}" destId="{A79D03B3-31A6-4DA1-9221-420E1015B3F6}" srcOrd="2" destOrd="0" parTransId="{1C1B5CB9-9D8C-486B-9912-E35F91D4E605}" sibTransId="{05C845BF-B03C-482B-B514-9E07CB5D03BB}"/>
    <dgm:cxn modelId="{145C8F9E-9CE4-4568-9F11-5C33B59BD748}" type="presParOf" srcId="{24033CEA-8C1B-4E41-AB2F-649D4F7BD930}" destId="{39C301DE-5519-4489-911F-71DBBF8A9C56}" srcOrd="0" destOrd="0" presId="urn:microsoft.com/office/officeart/2005/8/layout/hierarchy3"/>
    <dgm:cxn modelId="{5BEC11F8-F7DD-4A88-A2AC-700E0363B7A6}" type="presParOf" srcId="{39C301DE-5519-4489-911F-71DBBF8A9C56}" destId="{CE8A9DEE-DFB2-4EB6-9BDE-2F987F5C0C4A}" srcOrd="0" destOrd="0" presId="urn:microsoft.com/office/officeart/2005/8/layout/hierarchy3"/>
    <dgm:cxn modelId="{98ED1D25-F630-4EA5-B04C-220F67C169CA}" type="presParOf" srcId="{CE8A9DEE-DFB2-4EB6-9BDE-2F987F5C0C4A}" destId="{A1207321-A19F-4777-9F6A-E1A14D8E198E}" srcOrd="0" destOrd="0" presId="urn:microsoft.com/office/officeart/2005/8/layout/hierarchy3"/>
    <dgm:cxn modelId="{16C58FAF-931F-4C75-B3DE-836394D4A0B7}" type="presParOf" srcId="{CE8A9DEE-DFB2-4EB6-9BDE-2F987F5C0C4A}" destId="{F7A547EC-3740-4CC4-A94C-2CEC734C9330}" srcOrd="1" destOrd="0" presId="urn:microsoft.com/office/officeart/2005/8/layout/hierarchy3"/>
    <dgm:cxn modelId="{024CFF0E-C04E-4CFA-AE6D-9637A1252EF3}" type="presParOf" srcId="{39C301DE-5519-4489-911F-71DBBF8A9C56}" destId="{65DE2A14-29D5-4036-A947-84FFFF97125C}" srcOrd="1" destOrd="0" presId="urn:microsoft.com/office/officeart/2005/8/layout/hierarchy3"/>
    <dgm:cxn modelId="{321BED32-3F89-4420-A31D-5568AE29C66C}" type="presParOf" srcId="{65DE2A14-29D5-4036-A947-84FFFF97125C}" destId="{808B0471-C519-4EF3-BB26-DAD3EF17BDF0}" srcOrd="0" destOrd="0" presId="urn:microsoft.com/office/officeart/2005/8/layout/hierarchy3"/>
    <dgm:cxn modelId="{2776D0CF-F52F-4275-AA4B-4277C15561D5}" type="presParOf" srcId="{65DE2A14-29D5-4036-A947-84FFFF97125C}" destId="{E930CAF7-0534-4AD4-B89B-9F790CFDB376}" srcOrd="1" destOrd="0" presId="urn:microsoft.com/office/officeart/2005/8/layout/hierarchy3"/>
    <dgm:cxn modelId="{BA5F766C-A306-4D85-9279-E908E75D9423}" type="presParOf" srcId="{65DE2A14-29D5-4036-A947-84FFFF97125C}" destId="{93B2830F-F84C-4A19-9DDC-DED094FF108D}" srcOrd="2" destOrd="0" presId="urn:microsoft.com/office/officeart/2005/8/layout/hierarchy3"/>
    <dgm:cxn modelId="{FE9969C1-D3EE-4EE5-BA26-B3BAE73B0B96}" type="presParOf" srcId="{65DE2A14-29D5-4036-A947-84FFFF97125C}" destId="{81B8A4D8-9148-407A-9EC0-12F1C3776124}" srcOrd="3" destOrd="0" presId="urn:microsoft.com/office/officeart/2005/8/layout/hierarchy3"/>
    <dgm:cxn modelId="{1467476E-8500-47DC-AB87-93B981D803BC}" type="presParOf" srcId="{65DE2A14-29D5-4036-A947-84FFFF97125C}" destId="{4BD21265-017C-4D1A-970F-FA31A6A65E2A}" srcOrd="4" destOrd="0" presId="urn:microsoft.com/office/officeart/2005/8/layout/hierarchy3"/>
    <dgm:cxn modelId="{6FBCFBE3-214F-4229-B6FA-46DC600F0475}" type="presParOf" srcId="{65DE2A14-29D5-4036-A947-84FFFF97125C}" destId="{AA534349-1ADA-4C99-9E50-50D66015B615}" srcOrd="5" destOrd="0" presId="urn:microsoft.com/office/officeart/2005/8/layout/hierarchy3"/>
    <dgm:cxn modelId="{4136A3B9-70EC-4E9B-A70B-1BA3D7A8D51B}" type="presParOf" srcId="{24033CEA-8C1B-4E41-AB2F-649D4F7BD930}" destId="{F0220624-E67D-4E17-99F8-FFCF015648ED}" srcOrd="1" destOrd="0" presId="urn:microsoft.com/office/officeart/2005/8/layout/hierarchy3"/>
    <dgm:cxn modelId="{7C4B2FDA-16E7-4168-889B-31F0A5DF4FB2}" type="presParOf" srcId="{F0220624-E67D-4E17-99F8-FFCF015648ED}" destId="{12EF0C1E-54BB-4D05-BDF0-A732C811391B}" srcOrd="0" destOrd="0" presId="urn:microsoft.com/office/officeart/2005/8/layout/hierarchy3"/>
    <dgm:cxn modelId="{09EFCC38-8EC4-427E-ACCD-913F7FF70DEA}" type="presParOf" srcId="{12EF0C1E-54BB-4D05-BDF0-A732C811391B}" destId="{D726C95F-6083-43B3-964F-31EE039C9FF6}" srcOrd="0" destOrd="0" presId="urn:microsoft.com/office/officeart/2005/8/layout/hierarchy3"/>
    <dgm:cxn modelId="{4003344F-222F-4C82-AED5-F2CB880CCEE0}" type="presParOf" srcId="{12EF0C1E-54BB-4D05-BDF0-A732C811391B}" destId="{0649E4BF-35A2-4B58-9A7B-1C138E807CF3}" srcOrd="1" destOrd="0" presId="urn:microsoft.com/office/officeart/2005/8/layout/hierarchy3"/>
    <dgm:cxn modelId="{1505C7E9-466B-4EA5-95D0-2D1A04FCEF38}" type="presParOf" srcId="{F0220624-E67D-4E17-99F8-FFCF015648ED}" destId="{2DA666BF-5E3E-451D-9EC3-49CAC1CAC6EC}" srcOrd="1" destOrd="0" presId="urn:microsoft.com/office/officeart/2005/8/layout/hierarchy3"/>
    <dgm:cxn modelId="{3D1BFABA-A77C-48D4-9D75-B2C310AB20C1}" type="presParOf" srcId="{2DA666BF-5E3E-451D-9EC3-49CAC1CAC6EC}" destId="{F86B18AA-E63A-41EE-9F36-FC92EC90EC62}" srcOrd="0" destOrd="0" presId="urn:microsoft.com/office/officeart/2005/8/layout/hierarchy3"/>
    <dgm:cxn modelId="{23F2F829-346C-41D9-B901-72D9C1AB4948}" type="presParOf" srcId="{2DA666BF-5E3E-451D-9EC3-49CAC1CAC6EC}" destId="{C73BA4A2-D052-4417-A987-2F4FB7C83B75}" srcOrd="1" destOrd="0" presId="urn:microsoft.com/office/officeart/2005/8/layout/hierarchy3"/>
    <dgm:cxn modelId="{36390846-0048-4ED6-AE09-EDACBD2BD4D1}" type="presParOf" srcId="{24033CEA-8C1B-4E41-AB2F-649D4F7BD930}" destId="{1DC88A9E-7558-4C86-AB26-C6BCEE489677}" srcOrd="2" destOrd="0" presId="urn:microsoft.com/office/officeart/2005/8/layout/hierarchy3"/>
    <dgm:cxn modelId="{055732AF-902F-4E54-8093-FD999480C67E}" type="presParOf" srcId="{1DC88A9E-7558-4C86-AB26-C6BCEE489677}" destId="{7D68FBF7-04E0-4755-A442-487362639DE8}" srcOrd="0" destOrd="0" presId="urn:microsoft.com/office/officeart/2005/8/layout/hierarchy3"/>
    <dgm:cxn modelId="{C08F9CC4-AC72-4F0D-8A77-F94A771F6B1D}" type="presParOf" srcId="{7D68FBF7-04E0-4755-A442-487362639DE8}" destId="{C14D94C7-FABE-45B3-8F78-1CEC23F06226}" srcOrd="0" destOrd="0" presId="urn:microsoft.com/office/officeart/2005/8/layout/hierarchy3"/>
    <dgm:cxn modelId="{CF63B9E4-DF0C-40D9-BD01-F18345ABAD13}" type="presParOf" srcId="{7D68FBF7-04E0-4755-A442-487362639DE8}" destId="{05FC2EC4-DC0B-48F6-94AC-0EE6DE50BCFE}" srcOrd="1" destOrd="0" presId="urn:microsoft.com/office/officeart/2005/8/layout/hierarchy3"/>
    <dgm:cxn modelId="{98E80FDE-5B7A-48F9-ABE2-6BBCE2C0CB85}" type="presParOf" srcId="{1DC88A9E-7558-4C86-AB26-C6BCEE489677}" destId="{EE6F83B1-428F-4C45-918D-CA0F399E167E}" srcOrd="1" destOrd="0" presId="urn:microsoft.com/office/officeart/2005/8/layout/hierarchy3"/>
    <dgm:cxn modelId="{6FF1E5E3-50C1-4BD1-A552-081212E44FED}" type="presParOf" srcId="{EE6F83B1-428F-4C45-918D-CA0F399E167E}" destId="{3E3B7172-5810-40EC-A3D6-EDECD1CA56B0}" srcOrd="0" destOrd="0" presId="urn:microsoft.com/office/officeart/2005/8/layout/hierarchy3"/>
    <dgm:cxn modelId="{98858CCC-4FA7-4C36-97B2-AC2357D431E1}" type="presParOf" srcId="{EE6F83B1-428F-4C45-918D-CA0F399E167E}" destId="{88D85439-07B2-430F-88AF-92406F750C0D}" srcOrd="1" destOrd="0" presId="urn:microsoft.com/office/officeart/2005/8/layout/hierarchy3"/>
    <dgm:cxn modelId="{72C6A95A-EAD9-4751-8A93-54148D57A456}" type="presParOf" srcId="{24033CEA-8C1B-4E41-AB2F-649D4F7BD930}" destId="{0219AD87-D789-4629-A2B9-92F8BD1CE074}" srcOrd="3" destOrd="0" presId="urn:microsoft.com/office/officeart/2005/8/layout/hierarchy3"/>
    <dgm:cxn modelId="{111FB4C1-9314-4946-BB80-2CE601EA1913}" type="presParOf" srcId="{0219AD87-D789-4629-A2B9-92F8BD1CE074}" destId="{FF729F06-2D2B-45BF-819A-C4236639683C}" srcOrd="0" destOrd="0" presId="urn:microsoft.com/office/officeart/2005/8/layout/hierarchy3"/>
    <dgm:cxn modelId="{47D7BC33-A1B9-4772-89AE-FD43FA473FF7}" type="presParOf" srcId="{FF729F06-2D2B-45BF-819A-C4236639683C}" destId="{3C0CFE4F-4D37-41D9-B067-DA15B71C8684}" srcOrd="0" destOrd="0" presId="urn:microsoft.com/office/officeart/2005/8/layout/hierarchy3"/>
    <dgm:cxn modelId="{77BA1051-12F4-474C-8C74-CE9DF090D217}" type="presParOf" srcId="{FF729F06-2D2B-45BF-819A-C4236639683C}" destId="{2E1B8C08-CB0A-4A7F-95CF-F148E5F680F2}" srcOrd="1" destOrd="0" presId="urn:microsoft.com/office/officeart/2005/8/layout/hierarchy3"/>
    <dgm:cxn modelId="{AEF0969E-65F1-4434-8497-D25684AB7D60}" type="presParOf" srcId="{0219AD87-D789-4629-A2B9-92F8BD1CE074}" destId="{6010CA50-6BE4-4FDF-AB3E-CD9106238A87}" srcOrd="1" destOrd="0" presId="urn:microsoft.com/office/officeart/2005/8/layout/hierarchy3"/>
    <dgm:cxn modelId="{E70667ED-CED0-4932-98C6-C2465ED770DA}" type="presParOf" srcId="{6010CA50-6BE4-4FDF-AB3E-CD9106238A87}" destId="{14F0982E-64CF-47E2-9140-29071EDA4E56}" srcOrd="0" destOrd="0" presId="urn:microsoft.com/office/officeart/2005/8/layout/hierarchy3"/>
    <dgm:cxn modelId="{29CBDFF7-E3D6-4460-9F25-F422A4811AF3}" type="presParOf" srcId="{6010CA50-6BE4-4FDF-AB3E-CD9106238A87}" destId="{DE92D627-9004-4E1A-A4ED-FE437E0B9C8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0B1A94-9298-4FC7-B90B-4568B5FB3C7D}">
      <dsp:nvSpPr>
        <dsp:cNvPr id="0" name=""/>
        <dsp:cNvSpPr/>
      </dsp:nvSpPr>
      <dsp:spPr>
        <a:xfrm rot="5400000">
          <a:off x="3598710" y="-273090"/>
          <a:ext cx="4409362" cy="5462016"/>
        </a:xfrm>
        <a:prstGeom prst="round2SameRect">
          <a:avLst/>
        </a:prstGeom>
        <a:solidFill>
          <a:schemeClr val="accent1">
            <a:tint val="40000"/>
            <a:hueOff val="0"/>
            <a:satOff val="0"/>
            <a:lumOff val="0"/>
            <a:alpha val="77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/>
            <a:t>Regional Watershed Monitoring Programs</a:t>
          </a:r>
          <a:endParaRPr lang="en-US" sz="2800" b="1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b="1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/>
            <a:t>Examples of Community Involvement in Watershed Monitoring</a:t>
          </a:r>
          <a:endParaRPr lang="en-US" sz="2800" b="1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800" b="1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/>
            <a:t>Elmer Avenue Neighborhood Retrofit: Community Engagement</a:t>
          </a:r>
          <a:endParaRPr lang="en-US" sz="2800" b="1" kern="1200" dirty="0"/>
        </a:p>
      </dsp:txBody>
      <dsp:txXfrm rot="-5400000">
        <a:off x="3072384" y="468483"/>
        <a:ext cx="5246769" cy="3978868"/>
      </dsp:txXfrm>
    </dsp:sp>
    <dsp:sp modelId="{1D7A49BE-A7D7-4AEA-A798-7DF0098641DD}">
      <dsp:nvSpPr>
        <dsp:cNvPr id="0" name=""/>
        <dsp:cNvSpPr/>
      </dsp:nvSpPr>
      <dsp:spPr>
        <a:xfrm>
          <a:off x="0" y="2400"/>
          <a:ext cx="3072384" cy="49110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 val="73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The Importance of Community Involvement in Watershed Monitoring</a:t>
          </a:r>
          <a:endParaRPr lang="en-US" sz="3600" kern="1200" dirty="0"/>
        </a:p>
      </dsp:txBody>
      <dsp:txXfrm>
        <a:off x="149981" y="152381"/>
        <a:ext cx="2772422" cy="46110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4C118A-C8C7-4D25-94D0-3C353701B358}">
      <dsp:nvSpPr>
        <dsp:cNvPr id="0" name=""/>
        <dsp:cNvSpPr/>
      </dsp:nvSpPr>
      <dsp:spPr>
        <a:xfrm>
          <a:off x="0" y="4090793"/>
          <a:ext cx="6210300" cy="6711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Design monitoring program </a:t>
          </a:r>
          <a:endParaRPr lang="en-US" sz="2300" b="1" kern="1200" dirty="0"/>
        </a:p>
      </dsp:txBody>
      <dsp:txXfrm>
        <a:off x="0" y="4090793"/>
        <a:ext cx="6210300" cy="671128"/>
      </dsp:txXfrm>
    </dsp:sp>
    <dsp:sp modelId="{995686E3-EF8D-4346-855E-CEF5D2AE297E}">
      <dsp:nvSpPr>
        <dsp:cNvPr id="0" name=""/>
        <dsp:cNvSpPr/>
      </dsp:nvSpPr>
      <dsp:spPr>
        <a:xfrm rot="10800000">
          <a:off x="0" y="3068664"/>
          <a:ext cx="6210300" cy="103219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Assess current ability to answer questions </a:t>
          </a:r>
          <a:endParaRPr lang="en-US" sz="2300" b="1" kern="1200" dirty="0"/>
        </a:p>
      </dsp:txBody>
      <dsp:txXfrm rot="10800000">
        <a:off x="0" y="3068664"/>
        <a:ext cx="6210300" cy="670690"/>
      </dsp:txXfrm>
    </dsp:sp>
    <dsp:sp modelId="{CB2201EC-05E7-43B5-98EE-5519420985E7}">
      <dsp:nvSpPr>
        <dsp:cNvPr id="0" name=""/>
        <dsp:cNvSpPr/>
      </dsp:nvSpPr>
      <dsp:spPr>
        <a:xfrm rot="10800000">
          <a:off x="0" y="2046535"/>
          <a:ext cx="6210300" cy="103219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Develop list of monitoring questions</a:t>
          </a:r>
          <a:endParaRPr lang="en-US" sz="2300" b="1" kern="1200" dirty="0"/>
        </a:p>
      </dsp:txBody>
      <dsp:txXfrm rot="10800000">
        <a:off x="0" y="2046535"/>
        <a:ext cx="6210300" cy="670690"/>
      </dsp:txXfrm>
    </dsp:sp>
    <dsp:sp modelId="{3380B0A2-419D-402B-9C83-533060D7A276}">
      <dsp:nvSpPr>
        <dsp:cNvPr id="0" name=""/>
        <dsp:cNvSpPr/>
      </dsp:nvSpPr>
      <dsp:spPr>
        <a:xfrm rot="10800000">
          <a:off x="0" y="1024406"/>
          <a:ext cx="6210300" cy="103219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Compile an inventory of existing effort</a:t>
          </a:r>
          <a:endParaRPr lang="en-US" sz="2300" b="1" kern="1200" dirty="0"/>
        </a:p>
      </dsp:txBody>
      <dsp:txXfrm rot="10800000">
        <a:off x="0" y="1024406"/>
        <a:ext cx="6210300" cy="670690"/>
      </dsp:txXfrm>
    </dsp:sp>
    <dsp:sp modelId="{4D5EF5A2-1CCD-4BF9-B35E-881E8F0871DD}">
      <dsp:nvSpPr>
        <dsp:cNvPr id="0" name=""/>
        <dsp:cNvSpPr/>
      </dsp:nvSpPr>
      <dsp:spPr>
        <a:xfrm rot="10800000">
          <a:off x="0" y="0"/>
          <a:ext cx="6210300" cy="103219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Bring together watershed stakeholders</a:t>
          </a:r>
          <a:endParaRPr lang="en-US" sz="2300" b="1" kern="1200" dirty="0"/>
        </a:p>
      </dsp:txBody>
      <dsp:txXfrm rot="10800000">
        <a:off x="0" y="0"/>
        <a:ext cx="6210300" cy="6706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EDCCC7-5526-43A1-ADD3-5F5DAFF229E7}">
      <dsp:nvSpPr>
        <dsp:cNvPr id="0" name=""/>
        <dsp:cNvSpPr/>
      </dsp:nvSpPr>
      <dsp:spPr>
        <a:xfrm>
          <a:off x="5851" y="0"/>
          <a:ext cx="1598100" cy="4648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1.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What is the health of streams ?</a:t>
          </a:r>
          <a:endParaRPr lang="en-US" sz="2000" kern="1200" dirty="0"/>
        </a:p>
      </dsp:txBody>
      <dsp:txXfrm>
        <a:off x="5851" y="1859280"/>
        <a:ext cx="1598100" cy="1859280"/>
      </dsp:txXfrm>
    </dsp:sp>
    <dsp:sp modelId="{F918DE42-B28C-4FA2-860A-0ED39C4730BC}">
      <dsp:nvSpPr>
        <dsp:cNvPr id="0" name=""/>
        <dsp:cNvSpPr/>
      </dsp:nvSpPr>
      <dsp:spPr>
        <a:xfrm>
          <a:off x="-116511" y="139090"/>
          <a:ext cx="1842826" cy="1827454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l="-22000" r="-2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2A61BB-357E-4C72-A52E-7A448B190139}">
      <dsp:nvSpPr>
        <dsp:cNvPr id="0" name=""/>
        <dsp:cNvSpPr/>
      </dsp:nvSpPr>
      <dsp:spPr>
        <a:xfrm>
          <a:off x="1891362" y="0"/>
          <a:ext cx="1598100" cy="4648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/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2.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How are conditions at areas of unique importance ? </a:t>
          </a:r>
          <a:endParaRPr lang="en-US" sz="1900" kern="1200" dirty="0"/>
        </a:p>
      </dsp:txBody>
      <dsp:txXfrm>
        <a:off x="1891362" y="1859280"/>
        <a:ext cx="1598100" cy="1859280"/>
      </dsp:txXfrm>
    </dsp:sp>
    <dsp:sp modelId="{E9843D86-C70A-4285-98CF-C199302BF039}">
      <dsp:nvSpPr>
        <dsp:cNvPr id="0" name=""/>
        <dsp:cNvSpPr/>
      </dsp:nvSpPr>
      <dsp:spPr>
        <a:xfrm>
          <a:off x="1774257" y="139090"/>
          <a:ext cx="1832310" cy="1827454"/>
        </a:xfrm>
        <a:prstGeom prst="ellipse">
          <a:avLst/>
        </a:prstGeom>
        <a:blipFill>
          <a:blip xmlns:r="http://schemas.openxmlformats.org/officeDocument/2006/relationships" r:embed="rId2" cstate="print">
            <a:extLst/>
          </a:blip>
          <a:srcRect/>
          <a:stretch>
            <a:fillRect l="-15000" r="-1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71B1DC-AF82-4530-8FC2-6D0478AED954}">
      <dsp:nvSpPr>
        <dsp:cNvPr id="0" name=""/>
        <dsp:cNvSpPr/>
      </dsp:nvSpPr>
      <dsp:spPr>
        <a:xfrm>
          <a:off x="3766366" y="0"/>
          <a:ext cx="1598100" cy="4648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b="1" kern="1200" dirty="0" smtClean="0"/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3.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Are regulated discharges meeting WQ objectives ?</a:t>
          </a:r>
          <a:endParaRPr lang="en-US" sz="1900" kern="1200" dirty="0"/>
        </a:p>
      </dsp:txBody>
      <dsp:txXfrm>
        <a:off x="3766366" y="1859280"/>
        <a:ext cx="1598100" cy="1859280"/>
      </dsp:txXfrm>
    </dsp:sp>
    <dsp:sp modelId="{3C26C397-C5FE-49B8-98C7-BADA35DC1A40}">
      <dsp:nvSpPr>
        <dsp:cNvPr id="0" name=""/>
        <dsp:cNvSpPr/>
      </dsp:nvSpPr>
      <dsp:spPr>
        <a:xfrm>
          <a:off x="3654511" y="139090"/>
          <a:ext cx="1821810" cy="1827454"/>
        </a:xfrm>
        <a:prstGeom prst="ellipse">
          <a:avLst/>
        </a:prstGeom>
        <a:blipFill>
          <a:blip xmlns:r="http://schemas.openxmlformats.org/officeDocument/2006/relationships" r:embed="rId3" cstate="print">
            <a:extLst/>
          </a:blip>
          <a:srcRect/>
          <a:stretch>
            <a:fillRect t="-16000" b="-1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392EAE-93AE-4655-BBBF-27ED608CCE2A}">
      <dsp:nvSpPr>
        <dsp:cNvPr id="0" name=""/>
        <dsp:cNvSpPr/>
      </dsp:nvSpPr>
      <dsp:spPr>
        <a:xfrm>
          <a:off x="5630869" y="0"/>
          <a:ext cx="1598100" cy="4648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4.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Is it safe to eat fish ?</a:t>
          </a:r>
          <a:endParaRPr lang="en-US" sz="2000" kern="1200" dirty="0"/>
        </a:p>
      </dsp:txBody>
      <dsp:txXfrm>
        <a:off x="5630869" y="1859280"/>
        <a:ext cx="1598100" cy="1859280"/>
      </dsp:txXfrm>
    </dsp:sp>
    <dsp:sp modelId="{6F04BD93-46C9-4894-A0B2-FC2C3BE5B19E}">
      <dsp:nvSpPr>
        <dsp:cNvPr id="0" name=""/>
        <dsp:cNvSpPr/>
      </dsp:nvSpPr>
      <dsp:spPr>
        <a:xfrm>
          <a:off x="5524264" y="139090"/>
          <a:ext cx="1811309" cy="1827454"/>
        </a:xfrm>
        <a:prstGeom prst="ellipse">
          <a:avLst/>
        </a:prstGeom>
        <a:blipFill>
          <a:blip xmlns:r="http://schemas.openxmlformats.org/officeDocument/2006/relationships" r:embed="rId4" cstate="print">
            <a:extLst/>
          </a:blip>
          <a:srcRect/>
          <a:stretch>
            <a:fillRect l="-23000" r="-2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01D6E1-7904-4610-8E77-2152829008EE}">
      <dsp:nvSpPr>
        <dsp:cNvPr id="0" name=""/>
        <dsp:cNvSpPr/>
      </dsp:nvSpPr>
      <dsp:spPr>
        <a:xfrm>
          <a:off x="7484864" y="0"/>
          <a:ext cx="1598100" cy="4648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5.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Is it safe to swim?</a:t>
          </a:r>
          <a:endParaRPr lang="en-US" sz="2000" kern="1200" dirty="0"/>
        </a:p>
      </dsp:txBody>
      <dsp:txXfrm>
        <a:off x="7484864" y="1859280"/>
        <a:ext cx="1598100" cy="1859280"/>
      </dsp:txXfrm>
    </dsp:sp>
    <dsp:sp modelId="{B350A01B-1C0D-4E1B-A320-1DF695F2DC35}">
      <dsp:nvSpPr>
        <dsp:cNvPr id="0" name=""/>
        <dsp:cNvSpPr/>
      </dsp:nvSpPr>
      <dsp:spPr>
        <a:xfrm>
          <a:off x="7383517" y="139090"/>
          <a:ext cx="1800794" cy="1827454"/>
        </a:xfrm>
        <a:prstGeom prst="ellipse">
          <a:avLst/>
        </a:prstGeom>
        <a:blipFill>
          <a:blip xmlns:r="http://schemas.openxmlformats.org/officeDocument/2006/relationships" r:embed="rId5" cstate="print">
            <a:extLst/>
          </a:blip>
          <a:srcRect/>
          <a:stretch>
            <a:fillRect l="-16000" r="-1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2DFDAD-640C-41D4-8B85-E717498F175C}">
      <dsp:nvSpPr>
        <dsp:cNvPr id="0" name=""/>
        <dsp:cNvSpPr/>
      </dsp:nvSpPr>
      <dsp:spPr>
        <a:xfrm>
          <a:off x="511115" y="3886201"/>
          <a:ext cx="7969381" cy="69723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430850-896F-48CD-B305-9A3F237C2E93}">
      <dsp:nvSpPr>
        <dsp:cNvPr id="0" name=""/>
        <dsp:cNvSpPr/>
      </dsp:nvSpPr>
      <dsp:spPr>
        <a:xfrm>
          <a:off x="5562609" y="3214678"/>
          <a:ext cx="2453089" cy="15265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 l="-15000" r="-15000"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b="1" kern="1200" dirty="0">
            <a:solidFill>
              <a:schemeClr val="bg1"/>
            </a:solidFill>
          </a:endParaRPr>
        </a:p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600" b="1" kern="1200" dirty="0">
            <a:solidFill>
              <a:schemeClr val="bg1"/>
            </a:solidFill>
          </a:endParaRPr>
        </a:p>
      </dsp:txBody>
      <dsp:txXfrm>
        <a:off x="6332069" y="3629846"/>
        <a:ext cx="1650096" cy="1077838"/>
      </dsp:txXfrm>
    </dsp:sp>
    <dsp:sp modelId="{640EFF9A-300B-4960-AD9A-A5205D5B9B09}">
      <dsp:nvSpPr>
        <dsp:cNvPr id="0" name=""/>
        <dsp:cNvSpPr/>
      </dsp:nvSpPr>
      <dsp:spPr>
        <a:xfrm>
          <a:off x="533395" y="3318477"/>
          <a:ext cx="2474854" cy="163372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00075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50" b="1" kern="1200" dirty="0"/>
        </a:p>
      </dsp:txBody>
      <dsp:txXfrm>
        <a:off x="569283" y="3762797"/>
        <a:ext cx="1660622" cy="1153520"/>
      </dsp:txXfrm>
    </dsp:sp>
    <dsp:sp modelId="{289ECA8A-1213-42A0-9673-1B55E9BD8C87}">
      <dsp:nvSpPr>
        <dsp:cNvPr id="0" name=""/>
        <dsp:cNvSpPr/>
      </dsp:nvSpPr>
      <dsp:spPr>
        <a:xfrm>
          <a:off x="5538839" y="0"/>
          <a:ext cx="2522067" cy="16337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General Constituents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Metals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Nutrients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Organics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Indicator Bacteria</a:t>
          </a:r>
          <a:endParaRPr lang="en-US" sz="12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</dsp:txBody>
      <dsp:txXfrm>
        <a:off x="6331347" y="35888"/>
        <a:ext cx="1693671" cy="1153520"/>
      </dsp:txXfrm>
    </dsp:sp>
    <dsp:sp modelId="{51922469-8975-43A1-8058-739257DAE4E2}">
      <dsp:nvSpPr>
        <dsp:cNvPr id="0" name=""/>
        <dsp:cNvSpPr/>
      </dsp:nvSpPr>
      <dsp:spPr>
        <a:xfrm>
          <a:off x="92374" y="0"/>
          <a:ext cx="3354576" cy="16337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sz="1400" b="1" kern="1200" dirty="0" smtClean="0"/>
            <a:t>Benthic </a:t>
          </a:r>
          <a:r>
            <a:rPr kumimoji="1" lang="en-US" sz="1400" b="1" kern="1200" dirty="0" err="1" smtClean="0"/>
            <a:t>Macroinvertebrates</a:t>
          </a:r>
          <a:endParaRPr lang="en-US" sz="1400" b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b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sz="1400" b="1" kern="1200" dirty="0" smtClean="0"/>
            <a:t>Benthic Algae</a:t>
          </a:r>
          <a:endParaRPr lang="en-US" sz="1400" b="1" kern="1200" dirty="0"/>
        </a:p>
      </dsp:txBody>
      <dsp:txXfrm>
        <a:off x="128262" y="35888"/>
        <a:ext cx="2276427" cy="1153520"/>
      </dsp:txXfrm>
    </dsp:sp>
    <dsp:sp modelId="{884A883D-5878-41D4-A308-C76BD5A7EAE3}">
      <dsp:nvSpPr>
        <dsp:cNvPr id="0" name=""/>
        <dsp:cNvSpPr/>
      </dsp:nvSpPr>
      <dsp:spPr>
        <a:xfrm>
          <a:off x="1380649" y="-232073"/>
          <a:ext cx="2705865" cy="2522161"/>
        </a:xfrm>
        <a:prstGeom prst="pieWedge">
          <a:avLst/>
        </a:prstGeom>
        <a:blipFill rotWithShape="0">
          <a:blip xmlns:r="http://schemas.openxmlformats.org/officeDocument/2006/relationships" r:embed="rId3"/>
          <a:stretch>
            <a:fillRect l="-15000" r="-1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b="1" kern="1200" dirty="0">
            <a:solidFill>
              <a:schemeClr val="tx1"/>
            </a:solidFill>
          </a:endParaRPr>
        </a:p>
      </dsp:txBody>
      <dsp:txXfrm>
        <a:off x="2173179" y="506651"/>
        <a:ext cx="1913335" cy="1783437"/>
      </dsp:txXfrm>
    </dsp:sp>
    <dsp:sp modelId="{8042BC82-0F19-474A-B1A7-CD027F9F32A0}">
      <dsp:nvSpPr>
        <dsp:cNvPr id="0" name=""/>
        <dsp:cNvSpPr/>
      </dsp:nvSpPr>
      <dsp:spPr>
        <a:xfrm rot="5400000">
          <a:off x="4503506" y="393669"/>
          <a:ext cx="1748570" cy="1950667"/>
        </a:xfrm>
        <a:prstGeom prst="pieWedge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1600" b="1" kern="1200" dirty="0" smtClean="0"/>
            <a:t>Water Chemistry</a:t>
          </a:r>
          <a:endParaRPr lang="en-US" sz="1600" b="1" kern="1200" dirty="0"/>
        </a:p>
      </dsp:txBody>
      <dsp:txXfrm rot="-5400000">
        <a:off x="4402458" y="1006862"/>
        <a:ext cx="1379330" cy="1236426"/>
      </dsp:txXfrm>
    </dsp:sp>
    <dsp:sp modelId="{29E8F9A1-3B40-4E42-8759-A48952CB2570}">
      <dsp:nvSpPr>
        <dsp:cNvPr id="0" name=""/>
        <dsp:cNvSpPr/>
      </dsp:nvSpPr>
      <dsp:spPr>
        <a:xfrm rot="10800000">
          <a:off x="4415777" y="2594126"/>
          <a:ext cx="1935789" cy="181323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1800" b="1" kern="1200" dirty="0" smtClean="0"/>
            <a:t>Toxicity</a:t>
          </a:r>
          <a:endParaRPr lang="en-US" sz="1800" b="1" kern="1200" dirty="0"/>
        </a:p>
      </dsp:txBody>
      <dsp:txXfrm rot="10800000">
        <a:off x="4415777" y="2594126"/>
        <a:ext cx="1368810" cy="1282148"/>
      </dsp:txXfrm>
    </dsp:sp>
    <dsp:sp modelId="{9123BA7F-06E1-4C0B-BF95-E4BD96E8EE83}">
      <dsp:nvSpPr>
        <dsp:cNvPr id="0" name=""/>
        <dsp:cNvSpPr/>
      </dsp:nvSpPr>
      <dsp:spPr>
        <a:xfrm rot="16200000">
          <a:off x="2143419" y="2428594"/>
          <a:ext cx="1777640" cy="2102073"/>
        </a:xfrm>
        <a:prstGeom prst="pieWedge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40080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1800" b="1" kern="1200" dirty="0" smtClean="0"/>
            <a:t>Physical Habitat</a:t>
          </a:r>
          <a:endParaRPr lang="en-US" sz="1800" b="1" kern="1200" dirty="0"/>
        </a:p>
      </dsp:txBody>
      <dsp:txXfrm rot="5400000">
        <a:off x="2596886" y="2590810"/>
        <a:ext cx="1486390" cy="1256981"/>
      </dsp:txXfrm>
    </dsp:sp>
    <dsp:sp modelId="{FBAC0650-6F4A-43DF-BD9D-827505069F3B}">
      <dsp:nvSpPr>
        <dsp:cNvPr id="0" name=""/>
        <dsp:cNvSpPr/>
      </dsp:nvSpPr>
      <dsp:spPr>
        <a:xfrm>
          <a:off x="4056509" y="2396120"/>
          <a:ext cx="116579" cy="5788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DB4EE7-BB7C-41F7-8F24-D742F96A4684}">
      <dsp:nvSpPr>
        <dsp:cNvPr id="0" name=""/>
        <dsp:cNvSpPr/>
      </dsp:nvSpPr>
      <dsp:spPr>
        <a:xfrm rot="10800000">
          <a:off x="4056509" y="2651390"/>
          <a:ext cx="116579" cy="57888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207321-A19F-4777-9F6A-E1A14D8E198E}">
      <dsp:nvSpPr>
        <dsp:cNvPr id="0" name=""/>
        <dsp:cNvSpPr/>
      </dsp:nvSpPr>
      <dsp:spPr>
        <a:xfrm>
          <a:off x="3082" y="133594"/>
          <a:ext cx="1780468" cy="8902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Q 2 Trends at Unique Sites</a:t>
          </a:r>
          <a:endParaRPr lang="en-US" sz="1800" b="1" kern="1200" dirty="0"/>
        </a:p>
      </dsp:txBody>
      <dsp:txXfrm>
        <a:off x="29156" y="159668"/>
        <a:ext cx="1728320" cy="838086"/>
      </dsp:txXfrm>
    </dsp:sp>
    <dsp:sp modelId="{808B0471-C519-4EF3-BB26-DAD3EF17BDF0}">
      <dsp:nvSpPr>
        <dsp:cNvPr id="0" name=""/>
        <dsp:cNvSpPr/>
      </dsp:nvSpPr>
      <dsp:spPr>
        <a:xfrm>
          <a:off x="181129" y="1023828"/>
          <a:ext cx="178046" cy="6676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7675"/>
              </a:lnTo>
              <a:lnTo>
                <a:pt x="178046" y="66767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30CAF7-0534-4AD4-B89B-9F790CFDB376}">
      <dsp:nvSpPr>
        <dsp:cNvPr id="0" name=""/>
        <dsp:cNvSpPr/>
      </dsp:nvSpPr>
      <dsp:spPr>
        <a:xfrm>
          <a:off x="359176" y="1246386"/>
          <a:ext cx="1424374" cy="8902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High use &amp;/or ecological value (CRAM)</a:t>
          </a:r>
          <a:endParaRPr lang="en-US" sz="1300" b="1" kern="1200" dirty="0"/>
        </a:p>
      </dsp:txBody>
      <dsp:txXfrm>
        <a:off x="385250" y="1272460"/>
        <a:ext cx="1372226" cy="838086"/>
      </dsp:txXfrm>
    </dsp:sp>
    <dsp:sp modelId="{93B2830F-F84C-4A19-9DDC-DED094FF108D}">
      <dsp:nvSpPr>
        <dsp:cNvPr id="0" name=""/>
        <dsp:cNvSpPr/>
      </dsp:nvSpPr>
      <dsp:spPr>
        <a:xfrm>
          <a:off x="181129" y="1023828"/>
          <a:ext cx="178046" cy="1780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0468"/>
              </a:lnTo>
              <a:lnTo>
                <a:pt x="178046" y="178046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8A4D8-9148-407A-9EC0-12F1C3776124}">
      <dsp:nvSpPr>
        <dsp:cNvPr id="0" name=""/>
        <dsp:cNvSpPr/>
      </dsp:nvSpPr>
      <dsp:spPr>
        <a:xfrm>
          <a:off x="359176" y="2359179"/>
          <a:ext cx="1424374" cy="8902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Confluence points where tributaries meet </a:t>
          </a:r>
          <a:r>
            <a:rPr lang="en-US" sz="1300" b="1" kern="1200" dirty="0" err="1" smtClean="0"/>
            <a:t>mainstem</a:t>
          </a:r>
          <a:r>
            <a:rPr lang="en-US" sz="1300" b="1" kern="1200" dirty="0" smtClean="0"/>
            <a:t> (All indicators)</a:t>
          </a:r>
          <a:endParaRPr lang="en-US" sz="1300" b="1" kern="1200" dirty="0"/>
        </a:p>
      </dsp:txBody>
      <dsp:txXfrm>
        <a:off x="385250" y="2385253"/>
        <a:ext cx="1372226" cy="838086"/>
      </dsp:txXfrm>
    </dsp:sp>
    <dsp:sp modelId="{4BD21265-017C-4D1A-970F-FA31A6A65E2A}">
      <dsp:nvSpPr>
        <dsp:cNvPr id="0" name=""/>
        <dsp:cNvSpPr/>
      </dsp:nvSpPr>
      <dsp:spPr>
        <a:xfrm>
          <a:off x="181129" y="1023828"/>
          <a:ext cx="178046" cy="28932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3260"/>
              </a:lnTo>
              <a:lnTo>
                <a:pt x="178046" y="289326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34349-1ADA-4C99-9E50-50D66015B615}">
      <dsp:nvSpPr>
        <dsp:cNvPr id="0" name=""/>
        <dsp:cNvSpPr/>
      </dsp:nvSpPr>
      <dsp:spPr>
        <a:xfrm>
          <a:off x="359176" y="3471971"/>
          <a:ext cx="1424374" cy="8902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Pristine sites in upper watershed (CRAM)</a:t>
          </a:r>
          <a:endParaRPr lang="en-US" sz="1300" b="1" kern="1200" dirty="0"/>
        </a:p>
      </dsp:txBody>
      <dsp:txXfrm>
        <a:off x="385250" y="3498045"/>
        <a:ext cx="1372226" cy="838086"/>
      </dsp:txXfrm>
    </dsp:sp>
    <dsp:sp modelId="{D726C95F-6083-43B3-964F-31EE039C9FF6}">
      <dsp:nvSpPr>
        <dsp:cNvPr id="0" name=""/>
        <dsp:cNvSpPr/>
      </dsp:nvSpPr>
      <dsp:spPr>
        <a:xfrm>
          <a:off x="2228667" y="133594"/>
          <a:ext cx="1780468" cy="8902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Q 3  Meeting Water Quality Objectives</a:t>
          </a:r>
          <a:endParaRPr lang="en-US" sz="1800" b="1" kern="1200" dirty="0"/>
        </a:p>
      </dsp:txBody>
      <dsp:txXfrm>
        <a:off x="2254741" y="159668"/>
        <a:ext cx="1728320" cy="838086"/>
      </dsp:txXfrm>
    </dsp:sp>
    <dsp:sp modelId="{F86B18AA-E63A-41EE-9F36-FC92EC90EC62}">
      <dsp:nvSpPr>
        <dsp:cNvPr id="0" name=""/>
        <dsp:cNvSpPr/>
      </dsp:nvSpPr>
      <dsp:spPr>
        <a:xfrm>
          <a:off x="2406714" y="1023828"/>
          <a:ext cx="178046" cy="12155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5507"/>
              </a:lnTo>
              <a:lnTo>
                <a:pt x="178046" y="1215507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3BA4A2-D052-4417-A987-2F4FB7C83B75}">
      <dsp:nvSpPr>
        <dsp:cNvPr id="0" name=""/>
        <dsp:cNvSpPr/>
      </dsp:nvSpPr>
      <dsp:spPr>
        <a:xfrm>
          <a:off x="2584761" y="1246386"/>
          <a:ext cx="2232479" cy="1985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Up  and downstream of regulated discharges (chemistry  and toxicity)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Bioassessment downstream</a:t>
          </a:r>
          <a:endParaRPr lang="en-US" sz="1300" b="1" kern="1200" dirty="0"/>
        </a:p>
      </dsp:txBody>
      <dsp:txXfrm>
        <a:off x="2642926" y="1304551"/>
        <a:ext cx="2116149" cy="1869568"/>
      </dsp:txXfrm>
    </dsp:sp>
    <dsp:sp modelId="{C14D94C7-FABE-45B3-8F78-1CEC23F06226}">
      <dsp:nvSpPr>
        <dsp:cNvPr id="0" name=""/>
        <dsp:cNvSpPr/>
      </dsp:nvSpPr>
      <dsp:spPr>
        <a:xfrm>
          <a:off x="4906264" y="133594"/>
          <a:ext cx="1780468" cy="8902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Q 4  Safe to eat fish?</a:t>
          </a:r>
          <a:endParaRPr lang="en-US" sz="1800" b="1" kern="1200" dirty="0"/>
        </a:p>
      </dsp:txBody>
      <dsp:txXfrm>
        <a:off x="4932338" y="159668"/>
        <a:ext cx="1728320" cy="838086"/>
      </dsp:txXfrm>
    </dsp:sp>
    <dsp:sp modelId="{3E3B7172-5810-40EC-A3D6-EDECD1CA56B0}">
      <dsp:nvSpPr>
        <dsp:cNvPr id="0" name=""/>
        <dsp:cNvSpPr/>
      </dsp:nvSpPr>
      <dsp:spPr>
        <a:xfrm>
          <a:off x="5084310" y="1023828"/>
          <a:ext cx="178046" cy="878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8402"/>
              </a:lnTo>
              <a:lnTo>
                <a:pt x="178046" y="87840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D85439-07B2-430F-88AF-92406F750C0D}">
      <dsp:nvSpPr>
        <dsp:cNvPr id="0" name=""/>
        <dsp:cNvSpPr/>
      </dsp:nvSpPr>
      <dsp:spPr>
        <a:xfrm>
          <a:off x="5262357" y="1246386"/>
          <a:ext cx="1619029" cy="13116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Popular fishing sites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resident fish sp. 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(Hg, Se, DDT’s &amp; PCBs)</a:t>
          </a:r>
          <a:endParaRPr lang="en-US" sz="1300" b="1" kern="1200" dirty="0"/>
        </a:p>
      </dsp:txBody>
      <dsp:txXfrm>
        <a:off x="5300775" y="1284804"/>
        <a:ext cx="1542193" cy="1234852"/>
      </dsp:txXfrm>
    </dsp:sp>
    <dsp:sp modelId="{3C0CFE4F-4D37-41D9-B067-DA15B71C8684}">
      <dsp:nvSpPr>
        <dsp:cNvPr id="0" name=""/>
        <dsp:cNvSpPr/>
      </dsp:nvSpPr>
      <dsp:spPr>
        <a:xfrm>
          <a:off x="7131849" y="133594"/>
          <a:ext cx="1780468" cy="8902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Q5  Safe to swim?</a:t>
          </a:r>
          <a:endParaRPr lang="en-US" sz="1800" b="1" kern="1200" dirty="0"/>
        </a:p>
      </dsp:txBody>
      <dsp:txXfrm>
        <a:off x="7157923" y="159668"/>
        <a:ext cx="1728320" cy="838086"/>
      </dsp:txXfrm>
    </dsp:sp>
    <dsp:sp modelId="{14F0982E-64CF-47E2-9140-29071EDA4E56}">
      <dsp:nvSpPr>
        <dsp:cNvPr id="0" name=""/>
        <dsp:cNvSpPr/>
      </dsp:nvSpPr>
      <dsp:spPr>
        <a:xfrm>
          <a:off x="7309895" y="1023828"/>
          <a:ext cx="178046" cy="1115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5872"/>
              </a:lnTo>
              <a:lnTo>
                <a:pt x="178046" y="111587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92D627-9004-4E1A-A4ED-FE437E0B9C8C}">
      <dsp:nvSpPr>
        <dsp:cNvPr id="0" name=""/>
        <dsp:cNvSpPr/>
      </dsp:nvSpPr>
      <dsp:spPr>
        <a:xfrm>
          <a:off x="7487942" y="1246386"/>
          <a:ext cx="1424374" cy="17866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Popular freshwater swimming sites (</a:t>
          </a:r>
          <a:r>
            <a:rPr lang="en-US" sz="1300" b="1" i="1" kern="1200" dirty="0" err="1" smtClean="0"/>
            <a:t>E.coli</a:t>
          </a:r>
          <a:r>
            <a:rPr lang="en-US" sz="1300" b="1" kern="1200" dirty="0" smtClean="0"/>
            <a:t>)</a:t>
          </a:r>
          <a:endParaRPr lang="en-US" sz="1300" b="1" kern="1200" dirty="0"/>
        </a:p>
      </dsp:txBody>
      <dsp:txXfrm>
        <a:off x="7529660" y="1288104"/>
        <a:ext cx="1340938" cy="1703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F3441-2118-40DA-94B0-C88678AC018E}" type="datetimeFigureOut">
              <a:rPr lang="en-US" smtClean="0"/>
              <a:t>11/16/2011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53635-B0F4-4E31-9C06-416A6FAE1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65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29057" indent="-280406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21626" indent="-224325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570276" indent="-224325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18927" indent="-224325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1556FEF-CDDA-4BDF-A8F1-96BA7D50823E}" type="slidenum">
              <a:rPr lang="en-US" sz="1300">
                <a:solidFill>
                  <a:prstClr val="black"/>
                </a:solidFill>
              </a:rPr>
              <a:pPr eaLnBrk="1" hangingPunct="1"/>
              <a:t>1</a:t>
            </a:fld>
            <a:endParaRPr lang="en-US" sz="130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53635-B0F4-4E31-9C06-416A6FAE12F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63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 txBox="1">
            <a:spLocks noGrp="1" noChangeArrowheads="1"/>
          </p:cNvSpPr>
          <p:nvPr/>
        </p:nvSpPr>
        <p:spPr bwMode="auto">
          <a:xfrm>
            <a:off x="3883743" y="8685261"/>
            <a:ext cx="297272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 anchor="b"/>
          <a:lstStyle>
            <a:lvl1pPr defTabSz="9445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66763" indent="-295275" defTabSz="9445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79513" indent="-234950" defTabSz="9445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52588" indent="-238125" defTabSz="9445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124075" indent="-236538" defTabSz="9445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81275" indent="-236538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3038475" indent="-236538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95675" indent="-236538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952875" indent="-236538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0159179F-46AD-4239-81D4-885342ADDB81}" type="slidenum">
              <a:rPr lang="en-US" sz="1300">
                <a:solidFill>
                  <a:prstClr val="black"/>
                </a:solidFill>
              </a:rPr>
              <a:pPr algn="r" eaLnBrk="1" hangingPunct="1"/>
              <a:t>6</a:t>
            </a:fld>
            <a:endParaRPr lang="en-US" sz="1300">
              <a:solidFill>
                <a:prstClr val="black"/>
              </a:solidFill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AEF270B-D7C6-4661-AF4E-F49C8EBF268C}" type="slidenum">
              <a:rPr lang="en-US" sz="1300">
                <a:solidFill>
                  <a:prstClr val="black"/>
                </a:solidFill>
                <a:latin typeface="Tahoma" pitchFamily="34" charset="0"/>
              </a:rPr>
              <a:pPr eaLnBrk="1" hangingPunct="1"/>
              <a:t>8</a:t>
            </a:fld>
            <a:endParaRPr lang="en-US" sz="130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0484" name="Slide Number Placeholder 3"/>
          <p:cNvSpPr txBox="1">
            <a:spLocks noGrp="1"/>
          </p:cNvSpPr>
          <p:nvPr/>
        </p:nvSpPr>
        <p:spPr bwMode="auto">
          <a:xfrm>
            <a:off x="3883743" y="8685261"/>
            <a:ext cx="297272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700" rIns="91399" bIns="45700" anchor="b"/>
          <a:lstStyle>
            <a:lvl1pPr defTabSz="9445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445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445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445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44563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44B4D1C8-9DE2-4FCC-B57F-B142EBB0E77F}" type="slidenum">
              <a:rPr lang="en-US" sz="1200">
                <a:solidFill>
                  <a:prstClr val="black"/>
                </a:solidFill>
              </a:rPr>
              <a:pPr algn="r" eaLnBrk="1" hangingPunct="1"/>
              <a:t>9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F740F-CFF0-4826-B423-5F5119FC531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4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7388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9251" name="Rectangle 3"/>
          <p:cNvSpPr>
            <a:spLocks noGrp="1"/>
          </p:cNvSpPr>
          <p:nvPr>
            <p:ph type="body" idx="1"/>
          </p:nvPr>
        </p:nvSpPr>
        <p:spPr>
          <a:xfrm>
            <a:off x="685186" y="4344171"/>
            <a:ext cx="5487629" cy="4114801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06C1-B6D9-46EB-8202-1DD2601D1FF5}" type="datetimeFigureOut">
              <a:rPr lang="en-US" smtClean="0">
                <a:solidFill>
                  <a:srgbClr val="073E87"/>
                </a:solidFill>
              </a:rPr>
              <a:pPr/>
              <a:t>11/16/2011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FCFD-C910-44A4-8470-888CBEBA2E2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989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06C1-B6D9-46EB-8202-1DD2601D1FF5}" type="datetimeFigureOut">
              <a:rPr lang="en-US" smtClean="0">
                <a:solidFill>
                  <a:srgbClr val="073E87"/>
                </a:solidFill>
              </a:rPr>
              <a:pPr/>
              <a:t>11/16/2011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FCFD-C910-44A4-8470-888CBEBA2E2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868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06C1-B6D9-46EB-8202-1DD2601D1FF5}" type="datetimeFigureOut">
              <a:rPr lang="en-US" smtClean="0">
                <a:solidFill>
                  <a:srgbClr val="073E87"/>
                </a:solidFill>
              </a:rPr>
              <a:pPr/>
              <a:t>11/16/2011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FCFD-C910-44A4-8470-888CBEBA2E2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082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06C1-B6D9-46EB-8202-1DD2601D1FF5}" type="datetimeFigureOut">
              <a:rPr lang="en-US" smtClean="0">
                <a:solidFill>
                  <a:srgbClr val="073E87"/>
                </a:solidFill>
              </a:rPr>
              <a:pPr/>
              <a:t>11/16/2011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FCFD-C910-44A4-8470-888CBEBA2E2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979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06C1-B6D9-46EB-8202-1DD2601D1FF5}" type="datetimeFigureOut">
              <a:rPr lang="en-US" smtClean="0">
                <a:solidFill>
                  <a:srgbClr val="073E87"/>
                </a:solidFill>
              </a:rPr>
              <a:pPr/>
              <a:t>11/16/2011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FCFD-C910-44A4-8470-888CBEBA2E2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98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06C1-B6D9-46EB-8202-1DD2601D1FF5}" type="datetimeFigureOut">
              <a:rPr lang="en-US" smtClean="0">
                <a:solidFill>
                  <a:srgbClr val="073E87"/>
                </a:solidFill>
              </a:rPr>
              <a:pPr/>
              <a:t>11/16/2011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FCFD-C910-44A4-8470-888CBEBA2E2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12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06C1-B6D9-46EB-8202-1DD2601D1FF5}" type="datetimeFigureOut">
              <a:rPr lang="en-US" smtClean="0">
                <a:solidFill>
                  <a:srgbClr val="073E87"/>
                </a:solidFill>
              </a:rPr>
              <a:pPr/>
              <a:t>11/16/2011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FCFD-C910-44A4-8470-888CBEBA2E2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42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06C1-B6D9-46EB-8202-1DD2601D1FF5}" type="datetimeFigureOut">
              <a:rPr lang="en-US" smtClean="0">
                <a:solidFill>
                  <a:srgbClr val="073E87"/>
                </a:solidFill>
              </a:rPr>
              <a:pPr/>
              <a:t>11/16/2011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FCFD-C910-44A4-8470-888CBEBA2E2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95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06C1-B6D9-46EB-8202-1DD2601D1FF5}" type="datetimeFigureOut">
              <a:rPr lang="en-US" smtClean="0">
                <a:solidFill>
                  <a:srgbClr val="073E87"/>
                </a:solidFill>
              </a:rPr>
              <a:pPr/>
              <a:t>11/16/2011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FCFD-C910-44A4-8470-888CBEBA2E2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544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06C1-B6D9-46EB-8202-1DD2601D1FF5}" type="datetimeFigureOut">
              <a:rPr lang="en-US" smtClean="0">
                <a:solidFill>
                  <a:srgbClr val="073E87"/>
                </a:solidFill>
              </a:rPr>
              <a:pPr/>
              <a:t>11/16/2011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FCFD-C910-44A4-8470-888CBEBA2E2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193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06C1-B6D9-46EB-8202-1DD2601D1FF5}" type="datetimeFigureOut">
              <a:rPr lang="en-US" smtClean="0">
                <a:solidFill>
                  <a:srgbClr val="073E87"/>
                </a:solidFill>
              </a:rPr>
              <a:pPr/>
              <a:t>11/16/2011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FCFD-C910-44A4-8470-888CBEBA2E2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222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06C1-B6D9-46EB-8202-1DD2601D1FF5}" type="datetimeFigureOut">
              <a:rPr lang="en-US" smtClean="0">
                <a:solidFill>
                  <a:srgbClr val="073E87"/>
                </a:solidFill>
              </a:rPr>
              <a:pPr/>
              <a:t>11/16/2011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FCFD-C910-44A4-8470-888CBEBA2E2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09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06C1-B6D9-46EB-8202-1DD2601D1FF5}" type="datetimeFigureOut">
              <a:rPr lang="en-US" smtClean="0">
                <a:solidFill>
                  <a:srgbClr val="073E87"/>
                </a:solidFill>
              </a:rPr>
              <a:pPr/>
              <a:t>11/16/2011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FCFD-C910-44A4-8470-888CBEBA2E2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782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06C1-B6D9-46EB-8202-1DD2601D1FF5}" type="datetimeFigureOut">
              <a:rPr lang="en-US" smtClean="0">
                <a:solidFill>
                  <a:srgbClr val="073E87"/>
                </a:solidFill>
              </a:rPr>
              <a:pPr/>
              <a:t>11/16/2011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FCFD-C910-44A4-8470-888CBEBA2E2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8715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06C1-B6D9-46EB-8202-1DD2601D1FF5}" type="datetimeFigureOut">
              <a:rPr lang="en-US" smtClean="0">
                <a:solidFill>
                  <a:srgbClr val="073E87"/>
                </a:solidFill>
              </a:rPr>
              <a:pPr/>
              <a:t>11/16/2011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FCFD-C910-44A4-8470-888CBEBA2E2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2056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06C1-B6D9-46EB-8202-1DD2601D1FF5}" type="datetimeFigureOut">
              <a:rPr lang="en-US" smtClean="0">
                <a:solidFill>
                  <a:srgbClr val="073E87"/>
                </a:solidFill>
              </a:rPr>
              <a:pPr/>
              <a:t>11/16/2011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FCFD-C910-44A4-8470-888CBEBA2E2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1884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06C1-B6D9-46EB-8202-1DD2601D1FF5}" type="datetimeFigureOut">
              <a:rPr lang="en-US" smtClean="0">
                <a:solidFill>
                  <a:srgbClr val="073E87"/>
                </a:solidFill>
              </a:rPr>
              <a:pPr/>
              <a:t>11/16/2011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FCFD-C910-44A4-8470-888CBEBA2E2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308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06C1-B6D9-46EB-8202-1DD2601D1FF5}" type="datetimeFigureOut">
              <a:rPr lang="en-US" smtClean="0">
                <a:solidFill>
                  <a:srgbClr val="073E87"/>
                </a:solidFill>
              </a:rPr>
              <a:pPr/>
              <a:t>11/16/2011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FCFD-C910-44A4-8470-888CBEBA2E2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2544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06C1-B6D9-46EB-8202-1DD2601D1FF5}" type="datetimeFigureOut">
              <a:rPr lang="en-US" smtClean="0">
                <a:solidFill>
                  <a:srgbClr val="073E87"/>
                </a:solidFill>
              </a:rPr>
              <a:pPr/>
              <a:t>11/16/2011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FCFD-C910-44A4-8470-888CBEBA2E2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144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06C1-B6D9-46EB-8202-1DD2601D1FF5}" type="datetimeFigureOut">
              <a:rPr lang="en-US" smtClean="0">
                <a:solidFill>
                  <a:srgbClr val="073E87"/>
                </a:solidFill>
              </a:rPr>
              <a:pPr/>
              <a:t>11/16/2011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FCFD-C910-44A4-8470-888CBEBA2E2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72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06C1-B6D9-46EB-8202-1DD2601D1FF5}" type="datetimeFigureOut">
              <a:rPr lang="en-US" smtClean="0">
                <a:solidFill>
                  <a:srgbClr val="073E87"/>
                </a:solidFill>
              </a:rPr>
              <a:pPr/>
              <a:t>11/16/2011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FCFD-C910-44A4-8470-888CBEBA2E2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7077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06C1-B6D9-46EB-8202-1DD2601D1FF5}" type="datetimeFigureOut">
              <a:rPr lang="en-US" smtClean="0">
                <a:solidFill>
                  <a:srgbClr val="073E87"/>
                </a:solidFill>
              </a:rPr>
              <a:pPr/>
              <a:t>11/16/2011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FCFD-C910-44A4-8470-888CBEBA2E2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917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06C1-B6D9-46EB-8202-1DD2601D1FF5}" type="datetimeFigureOut">
              <a:rPr lang="en-US" smtClean="0">
                <a:solidFill>
                  <a:srgbClr val="073E87"/>
                </a:solidFill>
              </a:rPr>
              <a:pPr/>
              <a:t>11/16/2011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FCFD-C910-44A4-8470-888CBEBA2E2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122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06C1-B6D9-46EB-8202-1DD2601D1FF5}" type="datetimeFigureOut">
              <a:rPr lang="en-US" smtClean="0">
                <a:solidFill>
                  <a:srgbClr val="073E87"/>
                </a:solidFill>
              </a:rPr>
              <a:pPr/>
              <a:t>11/16/2011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FCFD-C910-44A4-8470-888CBEBA2E2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2553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06C1-B6D9-46EB-8202-1DD2601D1FF5}" type="datetimeFigureOut">
              <a:rPr lang="en-US" smtClean="0">
                <a:solidFill>
                  <a:srgbClr val="073E87"/>
                </a:solidFill>
              </a:rPr>
              <a:pPr/>
              <a:t>11/16/2011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FCFD-C910-44A4-8470-888CBEBA2E2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6076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06C1-B6D9-46EB-8202-1DD2601D1FF5}" type="datetimeFigureOut">
              <a:rPr lang="en-US" smtClean="0">
                <a:solidFill>
                  <a:srgbClr val="073E87"/>
                </a:solidFill>
              </a:rPr>
              <a:pPr/>
              <a:t>11/16/2011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FCFD-C910-44A4-8470-888CBEBA2E2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673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06C1-B6D9-46EB-8202-1DD2601D1FF5}" type="datetimeFigureOut">
              <a:rPr lang="en-US" smtClean="0">
                <a:solidFill>
                  <a:srgbClr val="073E87"/>
                </a:solidFill>
              </a:rPr>
              <a:pPr/>
              <a:t>11/16/2011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FCFD-C910-44A4-8470-888CBEBA2E2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669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58BBF-ABC2-4BA1-83E0-C6CA0A43D6E0}" type="datetimeFigureOut">
              <a:rPr lang="en-US">
                <a:solidFill>
                  <a:srgbClr val="073E87"/>
                </a:solidFill>
              </a:rPr>
              <a:pPr>
                <a:defRPr/>
              </a:pPr>
              <a:t>11/16/2011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6CF90-4CBA-442E-877A-F13068CBB038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8580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559AF-BE52-453A-B7C3-F98D784E9616}" type="datetimeFigureOut">
              <a:rPr lang="en-US">
                <a:solidFill>
                  <a:srgbClr val="073E87"/>
                </a:solidFill>
              </a:rPr>
              <a:pPr>
                <a:defRPr/>
              </a:pPr>
              <a:t>11/16/2011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756BB-41CE-47B7-AE25-335549282C76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1160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997B6-5708-4E11-99E6-140795511A5E}" type="datetimeFigureOut">
              <a:rPr lang="en-US">
                <a:solidFill>
                  <a:srgbClr val="073E87"/>
                </a:solidFill>
              </a:rPr>
              <a:pPr>
                <a:defRPr/>
              </a:pPr>
              <a:t>11/16/2011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54300-EFEA-4045-A9D2-980E3B84A00E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765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2CC0-7A26-4757-B9FF-D1B9DECFE1A8}" type="datetimeFigureOut">
              <a:rPr lang="en-US">
                <a:solidFill>
                  <a:srgbClr val="073E87"/>
                </a:solidFill>
              </a:rPr>
              <a:pPr>
                <a:defRPr/>
              </a:pPr>
              <a:t>11/16/2011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76C4A-5A9D-456B-993B-164C67DE2E55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3414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336D9-B256-4AFE-A9CD-DFE2102F9754}" type="datetimeFigureOut">
              <a:rPr lang="en-US">
                <a:solidFill>
                  <a:srgbClr val="073E87"/>
                </a:solidFill>
              </a:rPr>
              <a:pPr>
                <a:defRPr/>
              </a:pPr>
              <a:t>11/16/2011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AEA9A-4F05-4BE6-AFDF-F5E87E7DA8FE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0957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56649-9109-453C-B96D-593F7B631C18}" type="datetimeFigureOut">
              <a:rPr lang="en-US">
                <a:solidFill>
                  <a:srgbClr val="073E87"/>
                </a:solidFill>
              </a:rPr>
              <a:pPr>
                <a:defRPr/>
              </a:pPr>
              <a:t>11/16/2011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BAC01-FFFD-496F-A466-F701B40D91C0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847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06C1-B6D9-46EB-8202-1DD2601D1FF5}" type="datetimeFigureOut">
              <a:rPr lang="en-US" smtClean="0">
                <a:solidFill>
                  <a:srgbClr val="073E87"/>
                </a:solidFill>
              </a:rPr>
              <a:pPr/>
              <a:t>11/16/2011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FCFD-C910-44A4-8470-888CBEBA2E2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394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079FC-FDCE-4D3F-B0C1-6D846B6E6310}" type="datetimeFigureOut">
              <a:rPr lang="en-US">
                <a:solidFill>
                  <a:srgbClr val="073E87"/>
                </a:solidFill>
              </a:rPr>
              <a:pPr>
                <a:defRPr/>
              </a:pPr>
              <a:t>11/16/2011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96F0C-E84C-416F-B823-C3B0D510131A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4922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D7538-D41B-4375-B51A-DEA2700CEF84}" type="datetimeFigureOut">
              <a:rPr lang="en-US">
                <a:solidFill>
                  <a:srgbClr val="073E87"/>
                </a:solidFill>
              </a:rPr>
              <a:pPr>
                <a:defRPr/>
              </a:pPr>
              <a:t>11/16/2011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C41DB-8C4D-4C8F-B94A-54914EDF16CB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6291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0BF18-3858-4EE3-9F31-B79C0C9DF42F}" type="datetimeFigureOut">
              <a:rPr lang="en-US">
                <a:solidFill>
                  <a:srgbClr val="073E87"/>
                </a:solidFill>
              </a:rPr>
              <a:pPr>
                <a:defRPr/>
              </a:pPr>
              <a:t>11/16/2011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5772A-0925-40A5-A6AD-F620E754EF7C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6748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67AEB-822E-4F3F-8AC2-F2B2C102EAF9}" type="datetimeFigureOut">
              <a:rPr lang="en-US">
                <a:solidFill>
                  <a:srgbClr val="073E87"/>
                </a:solidFill>
              </a:rPr>
              <a:pPr>
                <a:defRPr/>
              </a:pPr>
              <a:t>11/16/2011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6C7A8-E6F4-40AF-BAAD-E22AA571992A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6049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2D30A-BD3F-4B08-8B7E-300ECF65AC9A}" type="datetimeFigureOut">
              <a:rPr lang="en-US">
                <a:solidFill>
                  <a:srgbClr val="073E87"/>
                </a:solidFill>
              </a:rPr>
              <a:pPr>
                <a:defRPr/>
              </a:pPr>
              <a:t>11/16/2011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F914D-0089-486E-9520-4AD1E04C4C2C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4498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AEED2-9803-4E37-933B-6A7AD9B304EE}" type="datetimeFigureOut">
              <a:rPr lang="en-US">
                <a:solidFill>
                  <a:srgbClr val="073E87"/>
                </a:solidFill>
              </a:rPr>
              <a:pPr>
                <a:defRPr/>
              </a:pPr>
              <a:t>11/16/2011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27FD7-2540-4366-A0B5-A55B30D38258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4031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58BBF-ABC2-4BA1-83E0-C6CA0A43D6E0}" type="datetimeFigureOut">
              <a:rPr lang="en-US">
                <a:solidFill>
                  <a:srgbClr val="073E87"/>
                </a:solidFill>
              </a:rPr>
              <a:pPr>
                <a:defRPr/>
              </a:pPr>
              <a:t>11/16/2011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6CF90-4CBA-442E-877A-F13068CBB038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1828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559AF-BE52-453A-B7C3-F98D784E9616}" type="datetimeFigureOut">
              <a:rPr lang="en-US">
                <a:solidFill>
                  <a:srgbClr val="073E87"/>
                </a:solidFill>
              </a:rPr>
              <a:pPr>
                <a:defRPr/>
              </a:pPr>
              <a:t>11/16/2011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756BB-41CE-47B7-AE25-335549282C76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662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997B6-5708-4E11-99E6-140795511A5E}" type="datetimeFigureOut">
              <a:rPr lang="en-US">
                <a:solidFill>
                  <a:srgbClr val="073E87"/>
                </a:solidFill>
              </a:rPr>
              <a:pPr>
                <a:defRPr/>
              </a:pPr>
              <a:t>11/16/2011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54300-EFEA-4045-A9D2-980E3B84A00E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5514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2CC0-7A26-4757-B9FF-D1B9DECFE1A8}" type="datetimeFigureOut">
              <a:rPr lang="en-US">
                <a:solidFill>
                  <a:srgbClr val="073E87"/>
                </a:solidFill>
              </a:rPr>
              <a:pPr>
                <a:defRPr/>
              </a:pPr>
              <a:t>11/16/2011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76C4A-5A9D-456B-993B-164C67DE2E55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57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06C1-B6D9-46EB-8202-1DD2601D1FF5}" type="datetimeFigureOut">
              <a:rPr lang="en-US" smtClean="0">
                <a:solidFill>
                  <a:srgbClr val="073E87"/>
                </a:solidFill>
              </a:rPr>
              <a:pPr/>
              <a:t>11/16/2011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FCFD-C910-44A4-8470-888CBEBA2E2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2650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336D9-B256-4AFE-A9CD-DFE2102F9754}" type="datetimeFigureOut">
              <a:rPr lang="en-US">
                <a:solidFill>
                  <a:srgbClr val="073E87"/>
                </a:solidFill>
              </a:rPr>
              <a:pPr>
                <a:defRPr/>
              </a:pPr>
              <a:t>11/16/2011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AEA9A-4F05-4BE6-AFDF-F5E87E7DA8FE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4926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56649-9109-453C-B96D-593F7B631C18}" type="datetimeFigureOut">
              <a:rPr lang="en-US">
                <a:solidFill>
                  <a:srgbClr val="073E87"/>
                </a:solidFill>
              </a:rPr>
              <a:pPr>
                <a:defRPr/>
              </a:pPr>
              <a:t>11/16/2011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BAC01-FFFD-496F-A466-F701B40D91C0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900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079FC-FDCE-4D3F-B0C1-6D846B6E6310}" type="datetimeFigureOut">
              <a:rPr lang="en-US">
                <a:solidFill>
                  <a:srgbClr val="073E87"/>
                </a:solidFill>
              </a:rPr>
              <a:pPr>
                <a:defRPr/>
              </a:pPr>
              <a:t>11/16/2011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96F0C-E84C-416F-B823-C3B0D510131A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1023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D7538-D41B-4375-B51A-DEA2700CEF84}" type="datetimeFigureOut">
              <a:rPr lang="en-US">
                <a:solidFill>
                  <a:srgbClr val="073E87"/>
                </a:solidFill>
              </a:rPr>
              <a:pPr>
                <a:defRPr/>
              </a:pPr>
              <a:t>11/16/2011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C41DB-8C4D-4C8F-B94A-54914EDF16CB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8574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0BF18-3858-4EE3-9F31-B79C0C9DF42F}" type="datetimeFigureOut">
              <a:rPr lang="en-US">
                <a:solidFill>
                  <a:srgbClr val="073E87"/>
                </a:solidFill>
              </a:rPr>
              <a:pPr>
                <a:defRPr/>
              </a:pPr>
              <a:t>11/16/2011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5772A-0925-40A5-A6AD-F620E754EF7C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2404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67AEB-822E-4F3F-8AC2-F2B2C102EAF9}" type="datetimeFigureOut">
              <a:rPr lang="en-US">
                <a:solidFill>
                  <a:srgbClr val="073E87"/>
                </a:solidFill>
              </a:rPr>
              <a:pPr>
                <a:defRPr/>
              </a:pPr>
              <a:t>11/16/2011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6C7A8-E6F4-40AF-BAAD-E22AA571992A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8630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2D30A-BD3F-4B08-8B7E-300ECF65AC9A}" type="datetimeFigureOut">
              <a:rPr lang="en-US">
                <a:solidFill>
                  <a:srgbClr val="073E87"/>
                </a:solidFill>
              </a:rPr>
              <a:pPr>
                <a:defRPr/>
              </a:pPr>
              <a:t>11/16/2011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F914D-0089-486E-9520-4AD1E04C4C2C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3344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AEED2-9803-4E37-933B-6A7AD9B304EE}" type="datetimeFigureOut">
              <a:rPr lang="en-US">
                <a:solidFill>
                  <a:srgbClr val="073E87"/>
                </a:solidFill>
              </a:rPr>
              <a:pPr>
                <a:defRPr/>
              </a:pPr>
              <a:t>11/16/2011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27FD7-2540-4366-A0B5-A55B30D38258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662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06C1-B6D9-46EB-8202-1DD2601D1FF5}" type="datetimeFigureOut">
              <a:rPr lang="en-US" smtClean="0">
                <a:solidFill>
                  <a:srgbClr val="073E87"/>
                </a:solidFill>
              </a:rPr>
              <a:pPr/>
              <a:t>11/16/2011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FCFD-C910-44A4-8470-888CBEBA2E2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823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06C1-B6D9-46EB-8202-1DD2601D1FF5}" type="datetimeFigureOut">
              <a:rPr lang="en-US" smtClean="0">
                <a:solidFill>
                  <a:srgbClr val="073E87"/>
                </a:solidFill>
              </a:rPr>
              <a:pPr/>
              <a:t>11/16/2011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FCFD-C910-44A4-8470-888CBEBA2E2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26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06C1-B6D9-46EB-8202-1DD2601D1FF5}" type="datetimeFigureOut">
              <a:rPr lang="en-US" smtClean="0">
                <a:solidFill>
                  <a:srgbClr val="073E87"/>
                </a:solidFill>
              </a:rPr>
              <a:pPr/>
              <a:t>11/16/2011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FCFD-C910-44A4-8470-888CBEBA2E2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607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06C1-B6D9-46EB-8202-1DD2601D1FF5}" type="datetimeFigureOut">
              <a:rPr lang="en-US" smtClean="0">
                <a:solidFill>
                  <a:srgbClr val="073E87"/>
                </a:solidFill>
              </a:rPr>
              <a:pPr/>
              <a:t>11/16/2011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FCFD-C910-44A4-8470-888CBEBA2E2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0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7AF06C1-B6D9-46EB-8202-1DD2601D1FF5}" type="datetimeFigureOut">
              <a:rPr lang="en-US" smtClean="0">
                <a:solidFill>
                  <a:srgbClr val="073E87"/>
                </a:solidFill>
              </a:rPr>
              <a:pPr/>
              <a:t>11/16/2011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546FCFD-C910-44A4-8470-888CBEBA2E2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289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7AF06C1-B6D9-46EB-8202-1DD2601D1FF5}" type="datetimeFigureOut">
              <a:rPr lang="en-US" smtClean="0">
                <a:solidFill>
                  <a:srgbClr val="073E87"/>
                </a:solidFill>
              </a:rPr>
              <a:pPr/>
              <a:t>11/16/2011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546FCFD-C910-44A4-8470-888CBEBA2E2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7AF06C1-B6D9-46EB-8202-1DD2601D1FF5}" type="datetimeFigureOut">
              <a:rPr lang="en-US" smtClean="0">
                <a:solidFill>
                  <a:srgbClr val="073E87"/>
                </a:solidFill>
              </a:rPr>
              <a:pPr/>
              <a:t>11/16/2011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546FCFD-C910-44A4-8470-888CBEBA2E21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629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075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A75BA94-C198-428A-A0C8-5116B1CA32B2}" type="datetimeFigureOut">
              <a:rPr lang="en-US">
                <a:solidFill>
                  <a:srgbClr val="073E87"/>
                </a:solidFill>
              </a:rPr>
              <a:pPr>
                <a:defRPr/>
              </a:pPr>
              <a:t>11/16/2011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9C51C83-B120-41A9-A70C-C11C9CEC9389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08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534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075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A75BA94-C198-428A-A0C8-5116B1CA32B2}" type="datetimeFigureOut">
              <a:rPr lang="en-US">
                <a:solidFill>
                  <a:srgbClr val="073E87"/>
                </a:solidFill>
              </a:rPr>
              <a:pPr>
                <a:defRPr/>
              </a:pPr>
              <a:t>11/16/2011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9C51C83-B120-41A9-A70C-C11C9CEC9389}" type="slidenum">
              <a:rPr lang="en-US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08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0620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://www.watershedhealth.org/" TargetMode="Externa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3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www.watershedhealth.org/" TargetMode="Externa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7"/>
          <p:cNvSpPr txBox="1">
            <a:spLocks noChangeArrowheads="1"/>
          </p:cNvSpPr>
          <p:nvPr/>
        </p:nvSpPr>
        <p:spPr bwMode="auto">
          <a:xfrm>
            <a:off x="553329" y="4090335"/>
            <a:ext cx="882015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endParaRPr lang="en-US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130000"/>
              </a:lnSpc>
            </a:pPr>
            <a:endParaRPr lang="en-US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lnSpc>
                <a:spcPct val="130000"/>
              </a:lnSpc>
            </a:pPr>
            <a:endParaRPr lang="en-US" i="1">
              <a:solidFill>
                <a:prstClr val="black"/>
              </a:solidFill>
            </a:endParaRPr>
          </a:p>
          <a:p>
            <a:pPr algn="ctr" eaLnBrk="1" hangingPunct="1">
              <a:lnSpc>
                <a:spcPct val="130000"/>
              </a:lnSpc>
            </a:pPr>
            <a:endParaRPr lang="en-US" i="1">
              <a:solidFill>
                <a:prstClr val="black"/>
              </a:solidFill>
            </a:endParaRPr>
          </a:p>
          <a:p>
            <a:pPr algn="ctr" eaLnBrk="1" hangingPunct="1">
              <a:lnSpc>
                <a:spcPct val="130000"/>
              </a:lnSpc>
            </a:pP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17585" y="5795962"/>
            <a:ext cx="5105400" cy="8969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Kristy Morris PhD, Senior Scientist</a:t>
            </a:r>
          </a:p>
          <a:p>
            <a:pPr algn="l">
              <a:spcBef>
                <a:spcPts val="0"/>
              </a:spcBef>
            </a:pP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Council for Watershed Health</a:t>
            </a:r>
          </a:p>
          <a:p>
            <a:pPr algn="l">
              <a:spcBef>
                <a:spcPts val="0"/>
              </a:spcBef>
            </a:pP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hlinkClick r:id="rId3"/>
              </a:rPr>
              <a:t>www.watershedhealth.org</a:t>
            </a:r>
            <a:endParaRPr lang="en-US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endParaRPr lang="en-US" sz="20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491272087"/>
              </p:ext>
            </p:extLst>
          </p:nvPr>
        </p:nvGraphicFramePr>
        <p:xfrm>
          <a:off x="304800" y="380999"/>
          <a:ext cx="8534400" cy="4915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 descr="CWH_LogoBanner_2cl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971858"/>
            <a:ext cx="2819400" cy="88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72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42400488"/>
              </p:ext>
            </p:extLst>
          </p:nvPr>
        </p:nvGraphicFramePr>
        <p:xfrm>
          <a:off x="76200" y="1600200"/>
          <a:ext cx="8915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267200" y="152400"/>
            <a:ext cx="4572000" cy="6858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/>
          <a:p>
            <a:pPr algn="r"/>
            <a:r>
              <a:rPr lang="en-US" sz="3200" b="1" dirty="0">
                <a:solidFill>
                  <a:prstClr val="white"/>
                </a:solidFill>
              </a:rPr>
              <a:t>Monitoring Design Qs 2-5</a:t>
            </a:r>
          </a:p>
        </p:txBody>
      </p:sp>
      <p:pic>
        <p:nvPicPr>
          <p:cNvPr id="4" name="Picture 3" descr="W:\PROJECTS\Intern Fish Surveys-Summer 2010\Field Pictures\PL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41960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LB-R7_6_13_08_Upstrea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029200"/>
            <a:ext cx="2020670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285" y="4773614"/>
            <a:ext cx="1417319" cy="1771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857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670230"/>
              </p:ext>
            </p:extLst>
          </p:nvPr>
        </p:nvGraphicFramePr>
        <p:xfrm>
          <a:off x="4367752" y="2362200"/>
          <a:ext cx="3861849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283"/>
                <a:gridCol w="1287283"/>
                <a:gridCol w="1287283"/>
              </a:tblGrid>
              <a:tr h="63176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Program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Years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Samples</a:t>
                      </a:r>
                      <a:endParaRPr lang="en-US" sz="1600" dirty="0"/>
                    </a:p>
                  </a:txBody>
                  <a:tcPr/>
                </a:tc>
              </a:tr>
              <a:tr h="39901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SGRRMP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2005-2010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&gt;515</a:t>
                      </a:r>
                      <a:endParaRPr lang="en-US" dirty="0"/>
                    </a:p>
                  </a:txBody>
                  <a:tcPr/>
                </a:tc>
              </a:tr>
              <a:tr h="39901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LARWMP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2007-2010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&gt;288</a:t>
                      </a:r>
                      <a:endParaRPr lang="en-US" dirty="0"/>
                    </a:p>
                  </a:txBody>
                  <a:tcPr/>
                </a:tc>
              </a:tr>
              <a:tr h="399011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&gt;803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0" y="1447800"/>
            <a:ext cx="397993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5265" y="1078468"/>
            <a:ext cx="3932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LARWMP 2009 Monitoring Sites (Q1-5)</a:t>
            </a:r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401508" y="28575"/>
            <a:ext cx="6437692" cy="6858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/>
          <a:p>
            <a:pPr algn="r"/>
            <a:r>
              <a:rPr lang="en-US" sz="3200" b="1" dirty="0" smtClean="0">
                <a:solidFill>
                  <a:schemeClr val="bg1"/>
                </a:solidFill>
              </a:rPr>
              <a:t>Summary of monitoring activities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92104" y="1840468"/>
            <a:ext cx="410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Estimated Number of samples collected</a:t>
            </a:r>
            <a:endParaRPr lang="en-US" b="1" dirty="0"/>
          </a:p>
        </p:txBody>
      </p:sp>
      <p:pic>
        <p:nvPicPr>
          <p:cNvPr id="8" name="Picture 6" descr="P423004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745" y="5125793"/>
            <a:ext cx="2311255" cy="173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92104" y="4269343"/>
            <a:ext cx="2488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Many more analyses….</a:t>
            </a:r>
            <a:endParaRPr lang="en-US" b="1" dirty="0"/>
          </a:p>
        </p:txBody>
      </p:sp>
      <p:pic>
        <p:nvPicPr>
          <p:cNvPr id="10" name="Picture 5" descr="P423005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752" y="5125794"/>
            <a:ext cx="2309609" cy="173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51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8" name="Rectangle 4"/>
          <p:cNvSpPr>
            <a:spLocks noChangeArrowheads="1"/>
          </p:cNvSpPr>
          <p:nvPr/>
        </p:nvSpPr>
        <p:spPr bwMode="auto">
          <a:xfrm>
            <a:off x="0" y="304800"/>
            <a:ext cx="8897257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80FF"/>
              </a:buClr>
            </a:pPr>
            <a:r>
              <a:rPr kumimoji="1" lang="en-US" sz="4000" b="1" dirty="0">
                <a:solidFill>
                  <a:prstClr val="white"/>
                </a:solidFill>
                <a:cs typeface="Arial" pitchFamily="34" charset="0"/>
              </a:rPr>
              <a:t>  Condition of </a:t>
            </a:r>
            <a:r>
              <a:rPr kumimoji="1" lang="en-US" sz="4000" b="1" dirty="0" smtClean="0">
                <a:solidFill>
                  <a:prstClr val="white"/>
                </a:solidFill>
                <a:cs typeface="Arial" pitchFamily="34" charset="0"/>
              </a:rPr>
              <a:t>streams </a:t>
            </a:r>
          </a:p>
          <a:p>
            <a:pPr>
              <a:buClr>
                <a:srgbClr val="0080FF"/>
              </a:buClr>
            </a:pPr>
            <a:r>
              <a:rPr kumimoji="1" lang="en-US" b="1" dirty="0" smtClean="0">
                <a:solidFill>
                  <a:prstClr val="white"/>
                </a:solidFill>
                <a:cs typeface="Arial" pitchFamily="34" charset="0"/>
              </a:rPr>
              <a:t>    (</a:t>
            </a:r>
            <a:r>
              <a:rPr kumimoji="1" lang="en-US" sz="2400" b="1" dirty="0" smtClean="0">
                <a:solidFill>
                  <a:prstClr val="white"/>
                </a:solidFill>
                <a:cs typeface="Arial" pitchFamily="34" charset="0"/>
              </a:rPr>
              <a:t>Los Angeles and San Gabriel Rivers Watersheds)</a:t>
            </a:r>
            <a:endParaRPr kumimoji="1"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0080FF"/>
              </a:buClr>
            </a:pPr>
            <a:endParaRPr kumimoji="1"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Clr>
                <a:srgbClr val="31B6FD"/>
              </a:buClr>
              <a:buFontTx/>
              <a:buChar char="•"/>
            </a:pPr>
            <a:endParaRPr kumimoji="1"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31B6FD"/>
              </a:buClr>
            </a:pPr>
            <a:endParaRPr kumimoji="1"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Clr>
                <a:srgbClr val="31B6FD"/>
              </a:buClr>
              <a:buFontTx/>
              <a:buChar char="•"/>
            </a:pPr>
            <a:r>
              <a:rPr kumimoji="1"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Biological communities degraded; mostly in lower </a:t>
            </a:r>
            <a:r>
              <a:rPr kumimoji="1"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watersheds</a:t>
            </a:r>
            <a:endParaRPr kumimoji="1"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Clr>
                <a:srgbClr val="31B6FD"/>
              </a:buClr>
              <a:buFontTx/>
              <a:buChar char="•"/>
            </a:pPr>
            <a:r>
              <a:rPr kumimoji="1"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Very few </a:t>
            </a:r>
            <a:r>
              <a:rPr kumimoji="1"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exceedances</a:t>
            </a:r>
            <a:r>
              <a:rPr kumimoji="1"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of water quality standards</a:t>
            </a:r>
          </a:p>
          <a:p>
            <a:pPr marL="800100" lvl="1" indent="-342900">
              <a:buClr>
                <a:srgbClr val="31B6FD"/>
              </a:buClr>
              <a:buFontTx/>
              <a:buChar char="•"/>
            </a:pPr>
            <a:r>
              <a:rPr kumimoji="1"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Few toxic endpoints</a:t>
            </a:r>
          </a:p>
          <a:p>
            <a:pPr marL="800100" lvl="1" indent="-342900">
              <a:buClr>
                <a:srgbClr val="31B6FD"/>
              </a:buClr>
              <a:buFontTx/>
              <a:buChar char="•"/>
            </a:pPr>
            <a:r>
              <a:rPr kumimoji="1"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biological condition is strongly associated with physical habitat conditions</a:t>
            </a:r>
          </a:p>
          <a:p>
            <a:pPr marL="800100" lvl="1" indent="-342900">
              <a:buClr>
                <a:srgbClr val="0080FF"/>
              </a:buClr>
            </a:pPr>
            <a:endParaRPr kumimoji="1" lang="en-US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buClr>
                <a:srgbClr val="0080FF"/>
              </a:buClr>
              <a:buFontTx/>
              <a:buChar char="•"/>
            </a:pPr>
            <a:endParaRPr kumimoji="1" 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2291" name="Picture 3" descr="W:\Pictures\LA River Watershed\LA River Sampling\CRAM Dec 2009\CAM_05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13910"/>
            <a:ext cx="2788920" cy="209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W:\Pictures\LA River Watershed\LA River Sampling\CRAM Dec 2009\CAM_05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4613910"/>
            <a:ext cx="2788920" cy="209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W:\Pictures\LA River Watershed\LA River Sampling\CRAM Dec 2009\CAM_05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337" y="4606653"/>
            <a:ext cx="2788920" cy="209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34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133600"/>
            <a:ext cx="7967133" cy="4572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b="1" dirty="0" smtClean="0"/>
              <a:t>Volunteer Locally</a:t>
            </a:r>
          </a:p>
          <a:p>
            <a:r>
              <a:rPr lang="en-US" dirty="0" smtClean="0"/>
              <a:t>Heal The Bay-Malibu Stream Team</a:t>
            </a:r>
          </a:p>
          <a:p>
            <a:r>
              <a:rPr lang="en-US" dirty="0" smtClean="0"/>
              <a:t>FOLAR</a:t>
            </a:r>
          </a:p>
          <a:p>
            <a:r>
              <a:rPr lang="en-US" dirty="0" err="1" smtClean="0"/>
              <a:t>Surfrider</a:t>
            </a:r>
            <a:r>
              <a:rPr lang="en-US" dirty="0" smtClean="0"/>
              <a:t> Foundation</a:t>
            </a:r>
          </a:p>
          <a:p>
            <a:r>
              <a:rPr lang="en-US" dirty="0" err="1" smtClean="0"/>
              <a:t>Coastkeeper</a:t>
            </a:r>
            <a:r>
              <a:rPr lang="en-US" dirty="0" smtClean="0"/>
              <a:t> Alliance</a:t>
            </a:r>
          </a:p>
          <a:p>
            <a:r>
              <a:rPr lang="en-US" dirty="0" err="1" smtClean="0"/>
              <a:t>Waterkeeper</a:t>
            </a:r>
            <a:r>
              <a:rPr lang="en-US" dirty="0" smtClean="0"/>
              <a:t> Alliance</a:t>
            </a:r>
          </a:p>
          <a:p>
            <a:r>
              <a:rPr lang="en-US" dirty="0" err="1" smtClean="0"/>
              <a:t>Baykeeper</a:t>
            </a:r>
            <a:r>
              <a:rPr lang="en-US" dirty="0" smtClean="0"/>
              <a:t> Alliance</a:t>
            </a:r>
          </a:p>
          <a:p>
            <a:pPr lvl="1"/>
            <a:r>
              <a:rPr lang="en-US" dirty="0" smtClean="0"/>
              <a:t>Santa Monica </a:t>
            </a:r>
            <a:r>
              <a:rPr lang="en-US" dirty="0" err="1" smtClean="0"/>
              <a:t>Baykeeper</a:t>
            </a:r>
            <a:endParaRPr lang="en-US" dirty="0" smtClean="0"/>
          </a:p>
          <a:p>
            <a:pPr lvl="1"/>
            <a:r>
              <a:rPr lang="en-US" dirty="0"/>
              <a:t>Santa Barbara </a:t>
            </a:r>
            <a:r>
              <a:rPr lang="en-US" dirty="0" err="1" smtClean="0"/>
              <a:t>Channelkeeper</a:t>
            </a:r>
            <a:endParaRPr lang="en-US" dirty="0" smtClean="0"/>
          </a:p>
          <a:p>
            <a:r>
              <a:rPr lang="en-US" dirty="0" smtClean="0"/>
              <a:t>Stream Teams</a:t>
            </a:r>
          </a:p>
          <a:p>
            <a:pPr lvl="1"/>
            <a:r>
              <a:rPr lang="en-US" dirty="0" smtClean="0"/>
              <a:t>Ventura Stream Team</a:t>
            </a:r>
          </a:p>
          <a:p>
            <a:pPr lvl="1"/>
            <a:r>
              <a:rPr lang="en-US" dirty="0" smtClean="0"/>
              <a:t>San Diego Stream Team</a:t>
            </a:r>
          </a:p>
          <a:p>
            <a:r>
              <a:rPr lang="en-US" dirty="0" smtClean="0"/>
              <a:t>Audubon Society</a:t>
            </a:r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you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9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133600"/>
            <a:ext cx="5833533" cy="3115733"/>
          </a:xfrm>
        </p:spPr>
        <p:txBody>
          <a:bodyPr/>
          <a:lstStyle/>
          <a:p>
            <a:r>
              <a:rPr lang="en-US" b="1" dirty="0"/>
              <a:t>Santa Barbara </a:t>
            </a:r>
            <a:r>
              <a:rPr lang="en-US" b="1" dirty="0" err="1" smtClean="0"/>
              <a:t>Channelkeeper</a:t>
            </a:r>
            <a:r>
              <a:rPr lang="en-US" b="1" dirty="0" smtClean="0"/>
              <a:t>, Ventura </a:t>
            </a:r>
            <a:r>
              <a:rPr lang="en-US" b="1" dirty="0" err="1" smtClean="0"/>
              <a:t>Surfrider</a:t>
            </a:r>
            <a:r>
              <a:rPr lang="en-US" b="1" dirty="0" smtClean="0"/>
              <a:t> foundation + 500 volunteers</a:t>
            </a:r>
          </a:p>
          <a:p>
            <a:endParaRPr lang="en-US" b="1" dirty="0" smtClean="0"/>
          </a:p>
          <a:p>
            <a:r>
              <a:rPr lang="en-US" b="1" dirty="0" smtClean="0"/>
              <a:t>6000 volunteer hours in 10 years</a:t>
            </a:r>
          </a:p>
          <a:p>
            <a:endParaRPr lang="en-US" b="1" dirty="0" smtClean="0"/>
          </a:p>
          <a:p>
            <a:r>
              <a:rPr lang="en-US" b="1" dirty="0" smtClean="0"/>
              <a:t>Monthly sampling identified excessive nutrients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52728"/>
          </a:xfrm>
        </p:spPr>
        <p:txBody>
          <a:bodyPr>
            <a:normAutofit/>
          </a:bodyPr>
          <a:lstStyle/>
          <a:p>
            <a:pPr lvl="0" defTabSz="1244600">
              <a:lnSpc>
                <a:spcPct val="90000"/>
              </a:lnSpc>
              <a:spcAft>
                <a:spcPct val="35000"/>
              </a:spcAft>
            </a:pPr>
            <a:r>
              <a:rPr lang="en-US" b="1" dirty="0" smtClean="0"/>
              <a:t>Ventura Stream Team:</a:t>
            </a:r>
            <a:br>
              <a:rPr lang="en-US" b="1" dirty="0" smtClean="0"/>
            </a:br>
            <a:r>
              <a:rPr lang="en-US" sz="3600" b="1" dirty="0" smtClean="0"/>
              <a:t>Informing policy development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249" y="4648200"/>
            <a:ext cx="3881511" cy="1875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4839" y="6542594"/>
            <a:ext cx="4246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Image: http://stream-team.org/index.html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38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362200"/>
            <a:ext cx="5833533" cy="3115733"/>
          </a:xfrm>
        </p:spPr>
        <p:txBody>
          <a:bodyPr/>
          <a:lstStyle/>
          <a:p>
            <a:r>
              <a:rPr lang="en-US" b="1" dirty="0" smtClean="0"/>
              <a:t>Ventura River listed on 303(d) list for algae impairment</a:t>
            </a:r>
          </a:p>
          <a:p>
            <a:endParaRPr lang="en-US" b="1" dirty="0"/>
          </a:p>
          <a:p>
            <a:r>
              <a:rPr lang="en-US" b="1" dirty="0" err="1"/>
              <a:t>Channelkeeper's</a:t>
            </a:r>
            <a:r>
              <a:rPr lang="en-US" b="1" dirty="0"/>
              <a:t> Stream Team data is being utilized to facilitate development of </a:t>
            </a:r>
            <a:r>
              <a:rPr lang="en-US" b="1" dirty="0" smtClean="0"/>
              <a:t>an Algae TMDL for the River.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934839" y="6542594"/>
            <a:ext cx="4246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Image: http://stream-team.org/index.html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39242"/>
            <a:ext cx="28956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457200" y="304800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1244600">
              <a:lnSpc>
                <a:spcPct val="90000"/>
              </a:lnSpc>
              <a:spcAft>
                <a:spcPct val="35000"/>
              </a:spcAft>
            </a:pPr>
            <a:r>
              <a:rPr lang="en-US" b="1" dirty="0" smtClean="0"/>
              <a:t>Ventura Stream Team:</a:t>
            </a:r>
            <a:br>
              <a:rPr lang="en-US" b="1" dirty="0" smtClean="0"/>
            </a:br>
            <a:r>
              <a:rPr lang="en-US" sz="3600" b="1" dirty="0" smtClean="0"/>
              <a:t>Informing policy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32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068" y="2306188"/>
            <a:ext cx="7823200" cy="3450696"/>
          </a:xfrm>
        </p:spPr>
        <p:txBody>
          <a:bodyPr/>
          <a:lstStyle/>
          <a:p>
            <a:r>
              <a:rPr lang="en-US" dirty="0"/>
              <a:t>Los </a:t>
            </a:r>
            <a:r>
              <a:rPr lang="en-US" dirty="0" err="1"/>
              <a:t>Penasquitos</a:t>
            </a:r>
            <a:r>
              <a:rPr lang="en-US" dirty="0"/>
              <a:t> </a:t>
            </a:r>
            <a:r>
              <a:rPr lang="en-US" dirty="0" smtClean="0"/>
              <a:t>Creek: Saturday</a:t>
            </a:r>
            <a:r>
              <a:rPr lang="en-US" dirty="0"/>
              <a:t>, Sept 10 2011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252728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/>
              <a:t>San Diego </a:t>
            </a:r>
            <a:r>
              <a:rPr lang="en-US" b="1" dirty="0" err="1"/>
              <a:t>Coastkeeper</a:t>
            </a:r>
            <a:r>
              <a:rPr lang="en-US" b="1" dirty="0"/>
              <a:t>: </a:t>
            </a:r>
            <a:br>
              <a:rPr lang="en-US" b="1" dirty="0"/>
            </a:br>
            <a:r>
              <a:rPr lang="en-US" sz="3600" b="1" dirty="0"/>
              <a:t>Using baseline data to recognize and Quantify the effects of a sewage spill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98966"/>
            <a:ext cx="1884128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02" y="3733799"/>
            <a:ext cx="318770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3168134"/>
            <a:ext cx="2438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Upstream of spill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343400" y="2856859"/>
            <a:ext cx="1891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Downstream</a:t>
            </a:r>
            <a:endParaRPr lang="en-US" sz="2400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031536"/>
            <a:ext cx="2393732" cy="1795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661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533400" y="525463"/>
            <a:ext cx="8229600" cy="1066800"/>
          </a:xfrm>
        </p:spPr>
        <p:txBody>
          <a:bodyPr/>
          <a:lstStyle/>
          <a:p>
            <a:r>
              <a:rPr lang="en-US" b="1" smtClean="0"/>
              <a:t>Contact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1854200" y="2446338"/>
            <a:ext cx="5867400" cy="3733800"/>
          </a:xfrm>
        </p:spPr>
        <p:txBody>
          <a:bodyPr/>
          <a:lstStyle/>
          <a:p>
            <a:pPr marL="0" indent="0" algn="r">
              <a:buFont typeface="Symbol" pitchFamily="18" charset="2"/>
              <a:buNone/>
            </a:pPr>
            <a:r>
              <a:rPr lang="en-US" smtClean="0"/>
              <a:t>Kristy Morris, PhD</a:t>
            </a:r>
            <a:br>
              <a:rPr lang="en-US" smtClean="0"/>
            </a:br>
            <a:r>
              <a:rPr lang="en-US" smtClean="0"/>
              <a:t>Sr Scientist/ Water Quality</a:t>
            </a:r>
            <a:br>
              <a:rPr lang="en-US" smtClean="0"/>
            </a:br>
            <a:endParaRPr lang="en-US" smtClean="0"/>
          </a:p>
          <a:p>
            <a:pPr marL="0" indent="0" algn="r">
              <a:buFont typeface="Symbol" pitchFamily="18" charset="2"/>
              <a:buNone/>
            </a:pPr>
            <a:r>
              <a:rPr lang="en-US" smtClean="0"/>
              <a:t>Council for Watershed Health</a:t>
            </a:r>
          </a:p>
          <a:p>
            <a:pPr marL="0" indent="0" algn="r">
              <a:buFont typeface="Symbol" pitchFamily="18" charset="2"/>
              <a:buNone/>
            </a:pPr>
            <a:r>
              <a:rPr lang="en-US" smtClean="0"/>
              <a:t>700 N. Alameda St.</a:t>
            </a:r>
            <a:br>
              <a:rPr lang="en-US" smtClean="0"/>
            </a:br>
            <a:r>
              <a:rPr lang="en-US" smtClean="0"/>
              <a:t>Los Angeles, CA 90012</a:t>
            </a:r>
          </a:p>
          <a:p>
            <a:pPr marL="0" indent="0" algn="r">
              <a:buFont typeface="Symbol" pitchFamily="18" charset="2"/>
              <a:buNone/>
            </a:pPr>
            <a:endParaRPr lang="en-US" smtClean="0"/>
          </a:p>
          <a:p>
            <a:pPr marL="0" indent="0" algn="r">
              <a:buFont typeface="Symbol" pitchFamily="18" charset="2"/>
              <a:buNone/>
            </a:pPr>
            <a:r>
              <a:rPr lang="en-US" smtClean="0"/>
              <a:t>kristy@watershed.org</a:t>
            </a:r>
            <a:br>
              <a:rPr lang="en-US" smtClean="0"/>
            </a:br>
            <a:r>
              <a:rPr lang="en-US" smtClean="0">
                <a:hlinkClick r:id="rId2"/>
              </a:rPr>
              <a:t>www.watershedhealth.org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Ph: 213.229.9960</a:t>
            </a:r>
            <a:br>
              <a:rPr lang="en-US" smtClean="0"/>
            </a:br>
            <a:r>
              <a:rPr lang="en-US" smtClean="0"/>
              <a:t>Fax: 213.229.9952</a:t>
            </a:r>
          </a:p>
        </p:txBody>
      </p:sp>
      <p:pic>
        <p:nvPicPr>
          <p:cNvPr id="37892" name="Picture 2" descr="W:\Artwork\logos\Council for Watershed Health\CWH_LogoBanner_2cl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5715000"/>
            <a:ext cx="334327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2" descr="W:\Pictures\People\Staff\Kristy Morris\o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19400"/>
            <a:ext cx="1371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24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/>
          </p:cNvSpPr>
          <p:nvPr/>
        </p:nvSpPr>
        <p:spPr bwMode="auto">
          <a:xfrm>
            <a:off x="381000" y="3223974"/>
            <a:ext cx="5745480" cy="238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130000"/>
              </a:lnSpc>
              <a:buSzPct val="100000"/>
            </a:pPr>
            <a:r>
              <a:rPr lang="en-US" sz="2500" b="1" dirty="0">
                <a:solidFill>
                  <a:srgbClr val="002060"/>
                </a:solidFill>
                <a:sym typeface="Candara" charset="0"/>
              </a:rPr>
              <a:t>Working directly with:</a:t>
            </a:r>
          </a:p>
          <a:p>
            <a:pPr marL="720090" lvl="1" indent="-308610">
              <a:lnSpc>
                <a:spcPct val="130000"/>
              </a:lnSpc>
              <a:buSzPct val="100000"/>
              <a:buFont typeface="Arial" charset="0"/>
              <a:buChar char="•"/>
            </a:pPr>
            <a:r>
              <a:rPr lang="en-US" sz="2200" b="1" dirty="0">
                <a:solidFill>
                  <a:srgbClr val="002060"/>
                </a:solidFill>
                <a:sym typeface="Candara" charset="0"/>
              </a:rPr>
              <a:t>Government agencies</a:t>
            </a:r>
          </a:p>
          <a:p>
            <a:pPr marL="720090" lvl="1" indent="-308610">
              <a:lnSpc>
                <a:spcPct val="130000"/>
              </a:lnSpc>
              <a:buSzPct val="100000"/>
              <a:buFont typeface="Arial" charset="0"/>
              <a:buChar char="•"/>
            </a:pPr>
            <a:r>
              <a:rPr lang="en-US" sz="2200" b="1" dirty="0">
                <a:solidFill>
                  <a:srgbClr val="002060"/>
                </a:solidFill>
                <a:sym typeface="Candara" charset="0"/>
              </a:rPr>
              <a:t>Cities and municipalities</a:t>
            </a:r>
          </a:p>
          <a:p>
            <a:pPr marL="720090" lvl="1" indent="-308610">
              <a:lnSpc>
                <a:spcPct val="130000"/>
              </a:lnSpc>
              <a:buSzPct val="100000"/>
              <a:buFont typeface="Arial" charset="0"/>
              <a:buChar char="•"/>
            </a:pPr>
            <a:r>
              <a:rPr lang="en-US" sz="2200" b="1" dirty="0">
                <a:solidFill>
                  <a:srgbClr val="002060"/>
                </a:solidFill>
                <a:sym typeface="Candara" charset="0"/>
              </a:rPr>
              <a:t>Academia</a:t>
            </a:r>
          </a:p>
          <a:p>
            <a:pPr marL="720090" lvl="1" indent="-308610">
              <a:lnSpc>
                <a:spcPct val="130000"/>
              </a:lnSpc>
              <a:buSzPct val="100000"/>
              <a:buFont typeface="Arial" charset="0"/>
              <a:buChar char="•"/>
            </a:pPr>
            <a:r>
              <a:rPr lang="en-US" sz="2200" b="1" dirty="0">
                <a:solidFill>
                  <a:srgbClr val="002060"/>
                </a:solidFill>
                <a:sym typeface="Candara" charset="0"/>
              </a:rPr>
              <a:t>Corporations</a:t>
            </a:r>
          </a:p>
          <a:p>
            <a:pPr marL="720090" lvl="1" indent="-308610">
              <a:lnSpc>
                <a:spcPct val="130000"/>
              </a:lnSpc>
              <a:buSzPct val="100000"/>
              <a:buFont typeface="Arial" charset="0"/>
              <a:buChar char="•"/>
            </a:pPr>
            <a:r>
              <a:rPr lang="en-US" sz="2200" b="1" dirty="0">
                <a:solidFill>
                  <a:srgbClr val="002060"/>
                </a:solidFill>
                <a:sym typeface="Candara" charset="0"/>
              </a:rPr>
              <a:t>Other non-governmental organizations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" y="1995585"/>
            <a:ext cx="3063240" cy="95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0" y="5074920"/>
            <a:ext cx="2537460" cy="107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0" y="2811780"/>
            <a:ext cx="2537460" cy="181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042"/>
          <a:stretch>
            <a:fillRect/>
          </a:stretch>
        </p:blipFill>
        <p:spPr bwMode="auto">
          <a:xfrm>
            <a:off x="6286500" y="617220"/>
            <a:ext cx="2537460" cy="191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5081" y="476423"/>
            <a:ext cx="30761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</a:rPr>
              <a:t>Who We Are:</a:t>
            </a:r>
          </a:p>
        </p:txBody>
      </p:sp>
    </p:spTree>
    <p:extLst>
      <p:ext uri="{BB962C8B-B14F-4D97-AF65-F5344CB8AC3E}">
        <p14:creationId xmlns:p14="http://schemas.microsoft.com/office/powerpoint/2010/main" val="207740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112872" y="361474"/>
            <a:ext cx="8423910" cy="994410"/>
          </a:xfrm>
        </p:spPr>
        <p:txBody>
          <a:bodyPr anchor="b">
            <a:normAutofit fontScale="90000"/>
          </a:bodyPr>
          <a:lstStyle/>
          <a:p>
            <a:pPr eaLnBrk="1" hangingPunct="1">
              <a:defRPr/>
            </a:pPr>
            <a:r>
              <a:rPr lang="en-US" sz="2200" dirty="0">
                <a:solidFill>
                  <a:schemeClr val="bg1"/>
                </a:solidFill>
              </a:rPr>
              <a:t>A Vision for 2025: </a:t>
            </a:r>
            <a:r>
              <a:rPr lang="en-US" sz="2700" dirty="0">
                <a:solidFill>
                  <a:schemeClr val="bg1"/>
                </a:solidFill>
              </a:rPr>
              <a:t/>
            </a:r>
            <a:br>
              <a:rPr lang="en-US" sz="2700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Sustainable Greater Los Angeles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24618" y="2209800"/>
            <a:ext cx="6477000" cy="4251960"/>
          </a:xfrm>
        </p:spPr>
        <p:txBody>
          <a:bodyPr/>
          <a:lstStyle/>
          <a:p>
            <a:pPr marL="194310" lvl="1" indent="0">
              <a:buNone/>
              <a:defRPr/>
            </a:pPr>
            <a:r>
              <a:rPr lang="en-US" b="1" dirty="0">
                <a:solidFill>
                  <a:srgbClr val="003468"/>
                </a:solidFill>
                <a:latin typeface="Helvetica Neue" charset="0"/>
                <a:ea typeface="ＭＳ Ｐゴシック" charset="0"/>
                <a:cs typeface="Helvetica Neue" charset="0"/>
                <a:sym typeface="Helvetica Neue" charset="0"/>
              </a:rPr>
              <a:t>Managing at the watershed scale for economic vitality, social and environmental health</a:t>
            </a:r>
            <a:endParaRPr lang="en-US" b="1" dirty="0">
              <a:solidFill>
                <a:srgbClr val="003468"/>
              </a:solidFill>
              <a:latin typeface="Helvetica Neue" charset="0"/>
              <a:sym typeface="Helvetica Neue" charset="0"/>
            </a:endParaRPr>
          </a:p>
          <a:p>
            <a:pPr marL="502920" lvl="1" indent="-308610">
              <a:spcBef>
                <a:spcPts val="1080"/>
              </a:spcBef>
              <a:buClrTx/>
              <a:defRPr/>
            </a:pPr>
            <a:r>
              <a:rPr lang="en-US" sz="2000" b="1" dirty="0">
                <a:solidFill>
                  <a:srgbClr val="002060"/>
                </a:solidFill>
              </a:rPr>
              <a:t>Clean waters</a:t>
            </a:r>
          </a:p>
          <a:p>
            <a:pPr marL="502920" lvl="1" indent="-308610">
              <a:lnSpc>
                <a:spcPct val="90000"/>
              </a:lnSpc>
              <a:spcBef>
                <a:spcPts val="1080"/>
              </a:spcBef>
              <a:buClrTx/>
              <a:defRPr/>
            </a:pPr>
            <a:r>
              <a:rPr lang="en-US" sz="2000" b="1" dirty="0">
                <a:solidFill>
                  <a:srgbClr val="002060"/>
                </a:solidFill>
              </a:rPr>
              <a:t>Reliable local water supplies</a:t>
            </a:r>
          </a:p>
          <a:p>
            <a:pPr marL="502920" lvl="1" indent="-308610">
              <a:lnSpc>
                <a:spcPct val="90000"/>
              </a:lnSpc>
              <a:spcBef>
                <a:spcPts val="1080"/>
              </a:spcBef>
              <a:buClrTx/>
              <a:defRPr/>
            </a:pPr>
            <a:r>
              <a:rPr lang="en-US" sz="2000" b="1" dirty="0">
                <a:solidFill>
                  <a:srgbClr val="002060"/>
                </a:solidFill>
              </a:rPr>
              <a:t>Restored native habitats</a:t>
            </a:r>
          </a:p>
          <a:p>
            <a:pPr marL="502920" lvl="1" indent="-308610">
              <a:lnSpc>
                <a:spcPct val="90000"/>
              </a:lnSpc>
              <a:spcBef>
                <a:spcPts val="1080"/>
              </a:spcBef>
              <a:buClrTx/>
              <a:defRPr/>
            </a:pPr>
            <a:r>
              <a:rPr lang="en-US" sz="2000" b="1" dirty="0">
                <a:solidFill>
                  <a:srgbClr val="002060"/>
                </a:solidFill>
              </a:rPr>
              <a:t>Ample parks &amp; open spaces</a:t>
            </a:r>
          </a:p>
          <a:p>
            <a:pPr marL="502920" lvl="1" indent="-308610">
              <a:lnSpc>
                <a:spcPct val="90000"/>
              </a:lnSpc>
              <a:spcBef>
                <a:spcPts val="1080"/>
              </a:spcBef>
              <a:buClrTx/>
              <a:defRPr/>
            </a:pPr>
            <a:r>
              <a:rPr lang="en-US" sz="2000" b="1" dirty="0">
                <a:solidFill>
                  <a:srgbClr val="002060"/>
                </a:solidFill>
              </a:rPr>
              <a:t>Integrated flood protection</a:t>
            </a:r>
          </a:p>
          <a:p>
            <a:pPr marL="502920" lvl="1" indent="-308610">
              <a:lnSpc>
                <a:spcPct val="90000"/>
              </a:lnSpc>
              <a:spcBef>
                <a:spcPts val="1080"/>
              </a:spcBef>
              <a:buClrTx/>
              <a:defRPr/>
            </a:pPr>
            <a:r>
              <a:rPr lang="en-US" sz="2000" b="1" dirty="0">
                <a:solidFill>
                  <a:srgbClr val="002060"/>
                </a:solidFill>
              </a:rPr>
              <a:t>Revitalized rivers &amp; communities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5040" y="1361599"/>
            <a:ext cx="2720340" cy="2068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3810000"/>
            <a:ext cx="3192780" cy="231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5862162"/>
            <a:ext cx="1014413" cy="85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30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110738" y="2286000"/>
            <a:ext cx="4990233" cy="3154680"/>
          </a:xfrm>
        </p:spPr>
        <p:txBody>
          <a:bodyPr>
            <a:normAutofit fontScale="92500"/>
          </a:bodyPr>
          <a:lstStyle/>
          <a:p>
            <a:pPr marL="408623" indent="-308610">
              <a:spcBef>
                <a:spcPct val="0"/>
              </a:spcBef>
              <a:buClrTx/>
              <a:buFont typeface="Arial" charset="0"/>
              <a:buChar char="•"/>
              <a:defRPr/>
            </a:pPr>
            <a:r>
              <a:rPr lang="en-US" b="1" dirty="0">
                <a:solidFill>
                  <a:srgbClr val="002060"/>
                </a:solidFill>
              </a:rPr>
              <a:t>Watershed research and monitoring</a:t>
            </a:r>
          </a:p>
          <a:p>
            <a:pPr marL="408623" indent="-308610">
              <a:spcBef>
                <a:spcPts val="1350"/>
              </a:spcBef>
              <a:buClrTx/>
              <a:buFont typeface="Arial" charset="0"/>
              <a:buChar char="•"/>
              <a:defRPr/>
            </a:pPr>
            <a:r>
              <a:rPr lang="en-US" b="1" dirty="0">
                <a:solidFill>
                  <a:srgbClr val="002060"/>
                </a:solidFill>
              </a:rPr>
              <a:t>Analysis of watershed-related policy</a:t>
            </a:r>
          </a:p>
          <a:p>
            <a:pPr marL="408623" indent="-308610">
              <a:spcBef>
                <a:spcPts val="1350"/>
              </a:spcBef>
              <a:buClrTx/>
              <a:buFont typeface="Arial" charset="0"/>
              <a:buChar char="•"/>
              <a:defRPr/>
            </a:pPr>
            <a:r>
              <a:rPr lang="en-US" b="1" dirty="0">
                <a:solidFill>
                  <a:srgbClr val="002060"/>
                </a:solidFill>
              </a:rPr>
              <a:t>Watershed planning</a:t>
            </a:r>
          </a:p>
          <a:p>
            <a:pPr marL="408623" indent="-308610">
              <a:spcBef>
                <a:spcPts val="1350"/>
              </a:spcBef>
              <a:buClrTx/>
              <a:buFont typeface="Arial" charset="0"/>
              <a:buChar char="•"/>
              <a:defRPr/>
            </a:pPr>
            <a:r>
              <a:rPr lang="en-US" b="1" dirty="0">
                <a:solidFill>
                  <a:srgbClr val="002060"/>
                </a:solidFill>
              </a:rPr>
              <a:t>Education and outreach</a:t>
            </a:r>
          </a:p>
          <a:p>
            <a:pPr marL="408623" indent="-308610">
              <a:spcBef>
                <a:spcPts val="1350"/>
              </a:spcBef>
              <a:buClrTx/>
              <a:buFont typeface="Arial" charset="0"/>
              <a:buChar char="•"/>
              <a:defRPr/>
            </a:pPr>
            <a:r>
              <a:rPr lang="en-US" b="1" dirty="0">
                <a:solidFill>
                  <a:srgbClr val="002060"/>
                </a:solidFill>
              </a:rPr>
              <a:t>Demonstration projects</a:t>
            </a:r>
          </a:p>
          <a:p>
            <a:pPr marL="408623" indent="-308610">
              <a:spcBef>
                <a:spcPts val="1350"/>
              </a:spcBef>
              <a:buClrTx/>
              <a:buFont typeface="Arial" charset="0"/>
              <a:buChar char="•"/>
              <a:defRPr/>
            </a:pPr>
            <a:r>
              <a:rPr lang="en-US" b="1" dirty="0">
                <a:solidFill>
                  <a:srgbClr val="002060"/>
                </a:solidFill>
              </a:rPr>
              <a:t>Technical products &amp; services</a:t>
            </a:r>
          </a:p>
        </p:txBody>
      </p:sp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5862162"/>
            <a:ext cx="1014413" cy="85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7" name="Rectangle 5"/>
          <p:cNvSpPr>
            <a:spLocks/>
          </p:cNvSpPr>
          <p:nvPr/>
        </p:nvSpPr>
        <p:spPr bwMode="auto">
          <a:xfrm>
            <a:off x="320040" y="480060"/>
            <a:ext cx="658510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4000" b="1" dirty="0">
                <a:solidFill>
                  <a:prstClr val="white"/>
                </a:solidFill>
                <a:sym typeface="Helvetica Neue" charset="0"/>
              </a:rPr>
              <a:t>The work we do: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0972" y="1371600"/>
            <a:ext cx="3904440" cy="477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47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6313" y="-757238"/>
            <a:ext cx="11096626" cy="837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27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37503746"/>
              </p:ext>
            </p:extLst>
          </p:nvPr>
        </p:nvGraphicFramePr>
        <p:xfrm>
          <a:off x="1600200" y="1676401"/>
          <a:ext cx="6210300" cy="476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Watershed Monitoring Program</a:t>
            </a:r>
            <a:br>
              <a:rPr lang="en-US" sz="2800" b="1" dirty="0" smtClean="0"/>
            </a:br>
            <a:r>
              <a:rPr lang="en-US" sz="2800" b="1" dirty="0" smtClean="0"/>
              <a:t>Approach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972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32" descr="Description: C:\Users\kristy\AppData\Local\Temp\City Seal Color MED Clean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743200"/>
            <a:ext cx="12192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96038"/>
            <a:ext cx="1657350" cy="131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36" descr="Description: W:\Artwork\logos\SCCWRP\SCCWR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181600"/>
            <a:ext cx="1905000" cy="142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37" descr="Description: W:\Artwork\logos\LACSD\LACS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62200"/>
            <a:ext cx="30194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3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1390366" cy="108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805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4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562600"/>
            <a:ext cx="182880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4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828923"/>
            <a:ext cx="177165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1657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10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9877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52800" y="3810000"/>
            <a:ext cx="1828800" cy="118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867400" y="41148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371600" y="373380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513449" y="457200"/>
            <a:ext cx="6629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b="1" kern="0" dirty="0">
                <a:solidFill>
                  <a:prstClr val="white"/>
                </a:solidFill>
              </a:rPr>
              <a:t>Stakeholders</a:t>
            </a:r>
            <a:endParaRPr lang="en-US" sz="4800" b="1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7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76200" y="1447800"/>
          <a:ext cx="9067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46050" y="5181600"/>
            <a:ext cx="8851900" cy="838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State of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the Watershed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.</a:t>
            </a:r>
            <a:endParaRPr lang="en-US" sz="1600" dirty="0" smtClean="0">
              <a:solidFill>
                <a:schemeClr val="bg1"/>
              </a:solidFill>
              <a:latin typeface="FilosofiaUnicase" pitchFamily="2" charset="0"/>
            </a:endParaRPr>
          </a:p>
        </p:txBody>
      </p:sp>
      <p:sp>
        <p:nvSpPr>
          <p:cNvPr id="14340" name="Rectangle 2"/>
          <p:cNvSpPr txBox="1"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chemeClr val="bg1"/>
                </a:solidFill>
                <a:latin typeface="Candara" pitchFamily="34" charset="0"/>
              </a:rPr>
              <a:t>Monitoring Questions</a:t>
            </a:r>
            <a:endParaRPr lang="en-US" sz="3200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25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52294720"/>
              </p:ext>
            </p:extLst>
          </p:nvPr>
        </p:nvGraphicFramePr>
        <p:xfrm>
          <a:off x="304800" y="1371600"/>
          <a:ext cx="8229599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3337043" y="3601565"/>
            <a:ext cx="233180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2700">
                  <a:noFill/>
                  <a:prstDash val="solid"/>
                </a:ln>
                <a:solidFill>
                  <a:srgbClr val="C00000"/>
                </a:solidFill>
              </a:rPr>
              <a:t>Condition?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38400" y="3186067"/>
            <a:ext cx="1797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b="1" dirty="0">
                <a:solidFill>
                  <a:prstClr val="white"/>
                </a:solidFill>
              </a:rPr>
              <a:t>Bioassessment</a:t>
            </a:r>
            <a:endParaRPr lang="en-US" b="1" dirty="0">
              <a:solidFill>
                <a:prstClr val="white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912" y="5943535"/>
            <a:ext cx="2743088" cy="33855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sz="1600" b="1" dirty="0">
                <a:solidFill>
                  <a:prstClr val="white"/>
                </a:solidFill>
              </a:rPr>
              <a:t>7-day Ceriodaphnia test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5979732"/>
            <a:ext cx="4644220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sz="1600" b="1" dirty="0">
                <a:solidFill>
                  <a:prstClr val="white"/>
                </a:solidFill>
              </a:rPr>
              <a:t>Surveys: SWAMP and CADF&amp;G</a:t>
            </a:r>
            <a:endParaRPr lang="en-US" sz="1600" b="1" dirty="0">
              <a:solidFill>
                <a:prstClr val="white"/>
              </a:solidFill>
            </a:endParaRPr>
          </a:p>
          <a:p>
            <a:r>
              <a:rPr kumimoji="1" lang="en-US" sz="1600" b="1" dirty="0">
                <a:solidFill>
                  <a:prstClr val="white"/>
                </a:solidFill>
              </a:rPr>
              <a:t>California Rapid Assessment Method (CRAM)</a:t>
            </a:r>
            <a:endParaRPr lang="en-US" sz="2000" dirty="0">
              <a:solidFill>
                <a:prstClr val="black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1"/>
            <a:ext cx="6400800" cy="990599"/>
            <a:chOff x="0" y="2116"/>
            <a:chExt cx="2447951" cy="1145025"/>
          </a:xfrm>
        </p:grpSpPr>
        <p:sp>
          <p:nvSpPr>
            <p:cNvPr id="16" name="Rounded Rectangle 15"/>
            <p:cNvSpPr/>
            <p:nvPr/>
          </p:nvSpPr>
          <p:spPr>
            <a:xfrm>
              <a:off x="0" y="2116"/>
              <a:ext cx="2447951" cy="114502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33537" y="35653"/>
              <a:ext cx="2380877" cy="10779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35560" rIns="53340" bIns="35560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>
                  <a:solidFill>
                    <a:prstClr val="white"/>
                  </a:solidFill>
                </a:rPr>
                <a:t>What is the health of streams ?</a:t>
              </a:r>
              <a:endParaRPr lang="en-US" sz="28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2071127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535</Words>
  <Application>Microsoft Office PowerPoint</Application>
  <PresentationFormat>On-screen Show (4:3)</PresentationFormat>
  <Paragraphs>149</Paragraphs>
  <Slides>17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Waveform</vt:lpstr>
      <vt:lpstr>1_Waveform</vt:lpstr>
      <vt:lpstr>2_Waveform</vt:lpstr>
      <vt:lpstr>3_Waveform</vt:lpstr>
      <vt:lpstr>4_Waveform</vt:lpstr>
      <vt:lpstr>PowerPoint Presentation</vt:lpstr>
      <vt:lpstr>PowerPoint Presentation</vt:lpstr>
      <vt:lpstr>A Vision for 2025:  Sustainable Greater Los Angeles</vt:lpstr>
      <vt:lpstr>PowerPoint Presentation</vt:lpstr>
      <vt:lpstr>PowerPoint Presentation</vt:lpstr>
      <vt:lpstr>Watershed Monitoring Program Approach</vt:lpstr>
      <vt:lpstr>PowerPoint Presentation</vt:lpstr>
      <vt:lpstr> State of the Watershed .</vt:lpstr>
      <vt:lpstr>PowerPoint Presentation</vt:lpstr>
      <vt:lpstr>PowerPoint Presentation</vt:lpstr>
      <vt:lpstr>PowerPoint Presentation</vt:lpstr>
      <vt:lpstr>PowerPoint Presentation</vt:lpstr>
      <vt:lpstr>What can you do?</vt:lpstr>
      <vt:lpstr>Ventura Stream Team: Informing policy development</vt:lpstr>
      <vt:lpstr>PowerPoint Presentation</vt:lpstr>
      <vt:lpstr>San Diego Coastkeeper:  Using baseline data to recognize and Quantify the effects of a sewage spill </vt:lpstr>
      <vt:lpstr>Contact</vt:lpstr>
    </vt:vector>
  </TitlesOfParts>
  <Company>LASGRWC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Kristy Morris</dc:creator>
  <cp:lastModifiedBy>emurphy</cp:lastModifiedBy>
  <cp:revision>17</cp:revision>
  <dcterms:created xsi:type="dcterms:W3CDTF">2011-11-16T22:44:17Z</dcterms:created>
  <dcterms:modified xsi:type="dcterms:W3CDTF">2011-11-17T03:47:29Z</dcterms:modified>
</cp:coreProperties>
</file>